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5020" r:id="rId2"/>
  </p:sldMasterIdLst>
  <p:notesMasterIdLst>
    <p:notesMasterId r:id="rId42"/>
  </p:notesMasterIdLst>
  <p:handoutMasterIdLst>
    <p:handoutMasterId r:id="rId43"/>
  </p:handoutMasterIdLst>
  <p:sldIdLst>
    <p:sldId id="329" r:id="rId3"/>
    <p:sldId id="380" r:id="rId4"/>
    <p:sldId id="393" r:id="rId5"/>
    <p:sldId id="346" r:id="rId6"/>
    <p:sldId id="399" r:id="rId7"/>
    <p:sldId id="333" r:id="rId8"/>
    <p:sldId id="385" r:id="rId9"/>
    <p:sldId id="386" r:id="rId10"/>
    <p:sldId id="570" r:id="rId11"/>
    <p:sldId id="569" r:id="rId12"/>
    <p:sldId id="341" r:id="rId13"/>
    <p:sldId id="342" r:id="rId14"/>
    <p:sldId id="571" r:id="rId15"/>
    <p:sldId id="343" r:id="rId16"/>
    <p:sldId id="344" r:id="rId17"/>
    <p:sldId id="345" r:id="rId18"/>
    <p:sldId id="400" r:id="rId19"/>
    <p:sldId id="390" r:id="rId20"/>
    <p:sldId id="389" r:id="rId21"/>
    <p:sldId id="388" r:id="rId22"/>
    <p:sldId id="391" r:id="rId23"/>
    <p:sldId id="568" r:id="rId24"/>
    <p:sldId id="392" r:id="rId25"/>
    <p:sldId id="401" r:id="rId26"/>
    <p:sldId id="335" r:id="rId27"/>
    <p:sldId id="336" r:id="rId28"/>
    <p:sldId id="394" r:id="rId29"/>
    <p:sldId id="397" r:id="rId30"/>
    <p:sldId id="395" r:id="rId31"/>
    <p:sldId id="396" r:id="rId32"/>
    <p:sldId id="382" r:id="rId33"/>
    <p:sldId id="273" r:id="rId34"/>
    <p:sldId id="339" r:id="rId35"/>
    <p:sldId id="331" r:id="rId36"/>
    <p:sldId id="334" r:id="rId37"/>
    <p:sldId id="381" r:id="rId38"/>
    <p:sldId id="383" r:id="rId39"/>
    <p:sldId id="572" r:id="rId40"/>
    <p:sldId id="371" r:id="rId41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188">
          <p15:clr>
            <a:srgbClr val="A4A3A4"/>
          </p15:clr>
        </p15:guide>
        <p15:guide id="3" orient="horz" pos="972">
          <p15:clr>
            <a:srgbClr val="A4A3A4"/>
          </p15:clr>
        </p15:guide>
        <p15:guide id="4" orient="horz" pos="756">
          <p15:clr>
            <a:srgbClr val="A4A3A4"/>
          </p15:clr>
        </p15:guide>
        <p15:guide id="5" orient="horz" pos="1080">
          <p15:clr>
            <a:srgbClr val="A4A3A4"/>
          </p15:clr>
        </p15:guide>
        <p15:guide id="6" orient="horz" pos="1404">
          <p15:clr>
            <a:srgbClr val="A4A3A4"/>
          </p15:clr>
        </p15:guide>
        <p15:guide id="7" orient="horz" pos="1296">
          <p15:clr>
            <a:srgbClr val="A4A3A4"/>
          </p15:clr>
        </p15:guide>
        <p15:guide id="8" orient="horz" pos="864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D7550-590F-4F45-963D-D180BD576BC5}" v="421" dt="2025-10-09T12:25:40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64929" autoAdjust="0"/>
  </p:normalViewPr>
  <p:slideViewPr>
    <p:cSldViewPr snapToGrid="0">
      <p:cViewPr varScale="1">
        <p:scale>
          <a:sx n="82" d="100"/>
          <a:sy n="82" d="100"/>
        </p:scale>
        <p:origin x="96" y="246"/>
      </p:cViewPr>
      <p:guideLst>
        <p:guide orient="horz" pos="1620"/>
        <p:guide orient="horz" pos="1188"/>
        <p:guide orient="horz" pos="972"/>
        <p:guide orient="horz" pos="756"/>
        <p:guide orient="horz" pos="1080"/>
        <p:guide orient="horz" pos="1404"/>
        <p:guide orient="horz" pos="1296"/>
        <p:guide orient="horz" pos="864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forde@student.ubc.ca" userId="e9ecc13d-a50c-4e25-a4a6-b2c5a8261ba4" providerId="ADAL" clId="{13A28AD0-2DAE-421D-9785-9FA7C02760B9}"/>
    <pc:docChg chg="undo custSel addSld delSld modSld">
      <pc:chgData name="kjforde@student.ubc.ca" userId="e9ecc13d-a50c-4e25-a4a6-b2c5a8261ba4" providerId="ADAL" clId="{13A28AD0-2DAE-421D-9785-9FA7C02760B9}" dt="2024-10-16T13:39:38.445" v="554" actId="20577"/>
      <pc:docMkLst>
        <pc:docMk/>
      </pc:docMkLst>
      <pc:sldChg chg="addSp delSp modSp mod modNotesTx">
        <pc:chgData name="kjforde@student.ubc.ca" userId="e9ecc13d-a50c-4e25-a4a6-b2c5a8261ba4" providerId="ADAL" clId="{13A28AD0-2DAE-421D-9785-9FA7C02760B9}" dt="2024-10-16T13:39:38.445" v="554" actId="20577"/>
        <pc:sldMkLst>
          <pc:docMk/>
          <pc:sldMk cId="3528762897" sldId="349"/>
        </pc:sldMkLst>
      </pc:sldChg>
      <pc:sldChg chg="modSp mod">
        <pc:chgData name="kjforde@student.ubc.ca" userId="e9ecc13d-a50c-4e25-a4a6-b2c5a8261ba4" providerId="ADAL" clId="{13A28AD0-2DAE-421D-9785-9FA7C02760B9}" dt="2024-10-16T13:27:34.521" v="277" actId="403"/>
        <pc:sldMkLst>
          <pc:docMk/>
          <pc:sldMk cId="625834506" sldId="371"/>
        </pc:sldMkLst>
      </pc:sldChg>
      <pc:sldChg chg="modSp mod">
        <pc:chgData name="kjforde@student.ubc.ca" userId="e9ecc13d-a50c-4e25-a4a6-b2c5a8261ba4" providerId="ADAL" clId="{13A28AD0-2DAE-421D-9785-9FA7C02760B9}" dt="2024-10-16T13:17:39.604" v="126" actId="20577"/>
        <pc:sldMkLst>
          <pc:docMk/>
          <pc:sldMk cId="2910180797" sldId="379"/>
        </pc:sldMkLst>
      </pc:sldChg>
      <pc:sldChg chg="addSp delSp modSp add del mod modAnim">
        <pc:chgData name="kjforde@student.ubc.ca" userId="e9ecc13d-a50c-4e25-a4a6-b2c5a8261ba4" providerId="ADAL" clId="{13A28AD0-2DAE-421D-9785-9FA7C02760B9}" dt="2024-10-16T13:32:58.196" v="393" actId="20577"/>
        <pc:sldMkLst>
          <pc:docMk/>
          <pc:sldMk cId="3056849056" sldId="380"/>
        </pc:sldMkLst>
      </pc:sldChg>
    </pc:docChg>
  </pc:docChgLst>
  <pc:docChgLst>
    <pc:chgData name="kjforde@student.ubc.ca" userId="e9ecc13d-a50c-4e25-a4a6-b2c5a8261ba4" providerId="ADAL" clId="{A5517D24-4E7C-47FE-97EF-18F8A9097217}"/>
    <pc:docChg chg="undo custSel addSld delSld modSld">
      <pc:chgData name="kjforde@student.ubc.ca" userId="e9ecc13d-a50c-4e25-a4a6-b2c5a8261ba4" providerId="ADAL" clId="{A5517D24-4E7C-47FE-97EF-18F8A9097217}" dt="2024-10-07T13:32:08.347" v="634" actId="14100"/>
      <pc:docMkLst>
        <pc:docMk/>
      </pc:docMkLst>
      <pc:sldChg chg="modSp mod">
        <pc:chgData name="kjforde@student.ubc.ca" userId="e9ecc13d-a50c-4e25-a4a6-b2c5a8261ba4" providerId="ADAL" clId="{A5517D24-4E7C-47FE-97EF-18F8A9097217}" dt="2024-10-06T14:49:04.393" v="82" actId="20577"/>
        <pc:sldMkLst>
          <pc:docMk/>
          <pc:sldMk cId="625834506" sldId="371"/>
        </pc:sldMkLst>
      </pc:sldChg>
      <pc:sldChg chg="modSp del mod">
        <pc:chgData name="kjforde@student.ubc.ca" userId="e9ecc13d-a50c-4e25-a4a6-b2c5a8261ba4" providerId="ADAL" clId="{A5517D24-4E7C-47FE-97EF-18F8A9097217}" dt="2024-10-06T14:53:16.480" v="327" actId="47"/>
        <pc:sldMkLst>
          <pc:docMk/>
          <pc:sldMk cId="448935086" sldId="372"/>
        </pc:sldMkLst>
      </pc:sldChg>
      <pc:sldChg chg="modSp del mod modAnim">
        <pc:chgData name="kjforde@student.ubc.ca" userId="e9ecc13d-a50c-4e25-a4a6-b2c5a8261ba4" providerId="ADAL" clId="{A5517D24-4E7C-47FE-97EF-18F8A9097217}" dt="2024-10-06T14:58:03.546" v="580" actId="47"/>
        <pc:sldMkLst>
          <pc:docMk/>
          <pc:sldMk cId="3886088529" sldId="378"/>
        </pc:sldMkLst>
      </pc:sldChg>
      <pc:sldChg chg="modSp mod">
        <pc:chgData name="kjforde@student.ubc.ca" userId="e9ecc13d-a50c-4e25-a4a6-b2c5a8261ba4" providerId="ADAL" clId="{A5517D24-4E7C-47FE-97EF-18F8A9097217}" dt="2024-10-06T14:49:12.425" v="106" actId="20577"/>
        <pc:sldMkLst>
          <pc:docMk/>
          <pc:sldMk cId="2910180797" sldId="379"/>
        </pc:sldMkLst>
      </pc:sldChg>
      <pc:sldChg chg="modSp modAnim">
        <pc:chgData name="kjforde@student.ubc.ca" userId="e9ecc13d-a50c-4e25-a4a6-b2c5a8261ba4" providerId="ADAL" clId="{A5517D24-4E7C-47FE-97EF-18F8A9097217}" dt="2024-10-06T14:57:55.642" v="579" actId="207"/>
        <pc:sldMkLst>
          <pc:docMk/>
          <pc:sldMk cId="3056849056" sldId="380"/>
        </pc:sldMkLst>
      </pc:sldChg>
      <pc:sldChg chg="addSp modSp new mod">
        <pc:chgData name="kjforde@student.ubc.ca" userId="e9ecc13d-a50c-4e25-a4a6-b2c5a8261ba4" providerId="ADAL" clId="{A5517D24-4E7C-47FE-97EF-18F8A9097217}" dt="2024-10-07T13:32:08.347" v="634" actId="14100"/>
        <pc:sldMkLst>
          <pc:docMk/>
          <pc:sldMk cId="3587391848" sldId="381"/>
        </pc:sldMkLst>
      </pc:sldChg>
    </pc:docChg>
  </pc:docChgLst>
  <pc:docChgLst>
    <pc:chgData name="kjforde@student.ubc.ca" userId="e9ecc13d-a50c-4e25-a4a6-b2c5a8261ba4" providerId="ADAL" clId="{94C61240-78DF-4D07-A908-7794D2B33601}"/>
    <pc:docChg chg="undo custSel modSld">
      <pc:chgData name="kjforde@student.ubc.ca" userId="e9ecc13d-a50c-4e25-a4a6-b2c5a8261ba4" providerId="ADAL" clId="{94C61240-78DF-4D07-A908-7794D2B33601}" dt="2025-01-03T21:28:00.540" v="11" actId="20577"/>
      <pc:docMkLst>
        <pc:docMk/>
      </pc:docMkLst>
      <pc:sldChg chg="delSp modSp mod modNotesTx">
        <pc:chgData name="kjforde@student.ubc.ca" userId="e9ecc13d-a50c-4e25-a4a6-b2c5a8261ba4" providerId="ADAL" clId="{94C61240-78DF-4D07-A908-7794D2B33601}" dt="2025-01-03T21:28:00.540" v="11" actId="20577"/>
        <pc:sldMkLst>
          <pc:docMk/>
          <pc:sldMk cId="3528762897" sldId="349"/>
        </pc:sldMkLst>
      </pc:sldChg>
    </pc:docChg>
  </pc:docChgLst>
  <pc:docChgLst>
    <pc:chgData name="kjforde@student.ubc.ca" userId="e9ecc13d-a50c-4e25-a4a6-b2c5a8261ba4" providerId="ADAL" clId="{8484ABC7-0C3E-44C0-A0E5-762BA1E997D3}"/>
    <pc:docChg chg="undo custSel addSld delSld modSld sldOrd modShowInfo">
      <pc:chgData name="kjforde@student.ubc.ca" userId="e9ecc13d-a50c-4e25-a4a6-b2c5a8261ba4" providerId="ADAL" clId="{8484ABC7-0C3E-44C0-A0E5-762BA1E997D3}" dt="2022-06-19T23:21:24.959" v="808" actId="6549"/>
      <pc:docMkLst>
        <pc:docMk/>
      </pc:docMkLst>
      <pc:sldChg chg="modSp add mod modTransition modClrScheme chgLayout">
        <pc:chgData name="kjforde@student.ubc.ca" userId="e9ecc13d-a50c-4e25-a4a6-b2c5a8261ba4" providerId="ADAL" clId="{8484ABC7-0C3E-44C0-A0E5-762BA1E997D3}" dt="2022-06-19T22:02:15.954" v="651"/>
        <pc:sldMkLst>
          <pc:docMk/>
          <pc:sldMk cId="3793698909" sldId="256"/>
        </pc:sldMkLst>
      </pc:sldChg>
      <pc:sldChg chg="addSp delSp modSp add del mod modTransition modClrScheme delAnim chgLayout modNotes">
        <pc:chgData name="kjforde@student.ubc.ca" userId="e9ecc13d-a50c-4e25-a4a6-b2c5a8261ba4" providerId="ADAL" clId="{8484ABC7-0C3E-44C0-A0E5-762BA1E997D3}" dt="2022-06-19T22:40:06.849" v="684" actId="1076"/>
        <pc:sldMkLst>
          <pc:docMk/>
          <pc:sldMk cId="1172382154" sldId="258"/>
        </pc:sldMkLst>
      </pc:sldChg>
      <pc:sldChg chg="addSp delSp modSp add del mod modTransition setBg modClrScheme delDesignElem chgLayout">
        <pc:chgData name="kjforde@student.ubc.ca" userId="e9ecc13d-a50c-4e25-a4a6-b2c5a8261ba4" providerId="ADAL" clId="{8484ABC7-0C3E-44C0-A0E5-762BA1E997D3}" dt="2022-06-19T22:40:23.156" v="690" actId="1076"/>
        <pc:sldMkLst>
          <pc:docMk/>
          <pc:sldMk cId="3055864658" sldId="260"/>
        </pc:sldMkLst>
      </pc:sldChg>
      <pc:sldChg chg="addSp delSp modSp add del mod modTransition setBg modClrScheme delDesignElem chgLayout modNotesTx">
        <pc:chgData name="kjforde@student.ubc.ca" userId="e9ecc13d-a50c-4e25-a4a6-b2c5a8261ba4" providerId="ADAL" clId="{8484ABC7-0C3E-44C0-A0E5-762BA1E997D3}" dt="2022-06-19T22:40:26.123" v="691" actId="1076"/>
        <pc:sldMkLst>
          <pc:docMk/>
          <pc:sldMk cId="4215139845" sldId="261"/>
        </pc:sldMkLst>
      </pc:sldChg>
      <pc:sldChg chg="addSp delSp modSp add del mod modTransition setBg modClrScheme delDesignElem chgLayout">
        <pc:chgData name="kjforde@student.ubc.ca" userId="e9ecc13d-a50c-4e25-a4a6-b2c5a8261ba4" providerId="ADAL" clId="{8484ABC7-0C3E-44C0-A0E5-762BA1E997D3}" dt="2022-06-19T22:40:42.078" v="693" actId="1076"/>
        <pc:sldMkLst>
          <pc:docMk/>
          <pc:sldMk cId="3148638428" sldId="262"/>
        </pc:sldMkLst>
      </pc:sldChg>
      <pc:sldChg chg="addSp delSp modSp add del mod modTransition modClrScheme chgLayout">
        <pc:chgData name="kjforde@student.ubc.ca" userId="e9ecc13d-a50c-4e25-a4a6-b2c5a8261ba4" providerId="ADAL" clId="{8484ABC7-0C3E-44C0-A0E5-762BA1E997D3}" dt="2022-06-19T22:02:15.954" v="651"/>
        <pc:sldMkLst>
          <pc:docMk/>
          <pc:sldMk cId="2190902974" sldId="263"/>
        </pc:sldMkLst>
      </pc:sldChg>
      <pc:sldChg chg="del">
        <pc:chgData name="kjforde@student.ubc.ca" userId="e9ecc13d-a50c-4e25-a4a6-b2c5a8261ba4" providerId="ADAL" clId="{8484ABC7-0C3E-44C0-A0E5-762BA1E997D3}" dt="2022-06-19T20:48:18.087" v="0" actId="47"/>
        <pc:sldMkLst>
          <pc:docMk/>
          <pc:sldMk cId="1903514026" sldId="264"/>
        </pc:sldMkLst>
      </pc:sldChg>
      <pc:sldChg chg="addSp delSp modSp add del mod modTransition setBg modClrScheme delDesignElem chgLayout">
        <pc:chgData name="kjforde@student.ubc.ca" userId="e9ecc13d-a50c-4e25-a4a6-b2c5a8261ba4" providerId="ADAL" clId="{8484ABC7-0C3E-44C0-A0E5-762BA1E997D3}" dt="2022-06-19T22:02:15.954" v="651"/>
        <pc:sldMkLst>
          <pc:docMk/>
          <pc:sldMk cId="3150491846" sldId="265"/>
        </pc:sldMkLst>
      </pc:sldChg>
      <pc:sldChg chg="addSp delSp modSp add del mod modTransition modClrScheme delAnim modShow chgLayout">
        <pc:chgData name="kjforde@student.ubc.ca" userId="e9ecc13d-a50c-4e25-a4a6-b2c5a8261ba4" providerId="ADAL" clId="{8484ABC7-0C3E-44C0-A0E5-762BA1E997D3}" dt="2022-06-19T22:02:15.954" v="651"/>
        <pc:sldMkLst>
          <pc:docMk/>
          <pc:sldMk cId="1177562336" sldId="267"/>
        </pc:sldMkLst>
      </pc:sldChg>
      <pc:sldChg chg="addSp delSp modSp add del mod modTransition modClrScheme chgLayout modNotesTx">
        <pc:chgData name="kjforde@student.ubc.ca" userId="e9ecc13d-a50c-4e25-a4a6-b2c5a8261ba4" providerId="ADAL" clId="{8484ABC7-0C3E-44C0-A0E5-762BA1E997D3}" dt="2022-06-19T22:40:18.885" v="687" actId="1076"/>
        <pc:sldMkLst>
          <pc:docMk/>
          <pc:sldMk cId="1520303103" sldId="268"/>
        </pc:sldMkLst>
      </pc:sldChg>
      <pc:sldChg chg="addSp delSp modSp add del mod modTransition modClrScheme chgLayout modNotes">
        <pc:chgData name="kjforde@student.ubc.ca" userId="e9ecc13d-a50c-4e25-a4a6-b2c5a8261ba4" providerId="ADAL" clId="{8484ABC7-0C3E-44C0-A0E5-762BA1E997D3}" dt="2022-06-19T22:40:15.077" v="686" actId="1076"/>
        <pc:sldMkLst>
          <pc:docMk/>
          <pc:sldMk cId="1549289741" sldId="269"/>
        </pc:sldMkLst>
      </pc:sldChg>
      <pc:sldChg chg="addSp delSp modSp add del mod modTransition modClrScheme delAnim modAnim chgLayout">
        <pc:chgData name="kjforde@student.ubc.ca" userId="e9ecc13d-a50c-4e25-a4a6-b2c5a8261ba4" providerId="ADAL" clId="{8484ABC7-0C3E-44C0-A0E5-762BA1E997D3}" dt="2022-06-19T22:15:36.085" v="659"/>
        <pc:sldMkLst>
          <pc:docMk/>
          <pc:sldMk cId="2846159403" sldId="270"/>
        </pc:sldMkLst>
      </pc:sldChg>
      <pc:sldChg chg="addSp delSp modSp add del mod modTransition modClrScheme chgLayout">
        <pc:chgData name="kjforde@student.ubc.ca" userId="e9ecc13d-a50c-4e25-a4a6-b2c5a8261ba4" providerId="ADAL" clId="{8484ABC7-0C3E-44C0-A0E5-762BA1E997D3}" dt="2022-06-19T22:41:16.758" v="702" actId="14100"/>
        <pc:sldMkLst>
          <pc:docMk/>
          <pc:sldMk cId="2096938452" sldId="271"/>
        </pc:sldMkLst>
      </pc:sldChg>
      <pc:sldChg chg="addSp delSp modSp add del mod modTransition modClrScheme modAnim chgLayout">
        <pc:chgData name="kjforde@student.ubc.ca" userId="e9ecc13d-a50c-4e25-a4a6-b2c5a8261ba4" providerId="ADAL" clId="{8484ABC7-0C3E-44C0-A0E5-762BA1E997D3}" dt="2022-06-19T22:41:10.624" v="699" actId="14100"/>
        <pc:sldMkLst>
          <pc:docMk/>
          <pc:sldMk cId="3042063036" sldId="272"/>
        </pc:sldMkLst>
      </pc:sldChg>
      <pc:sldChg chg="addSp delSp modSp add del mod modTransition modClrScheme chgLayout modNotes">
        <pc:chgData name="kjforde@student.ubc.ca" userId="e9ecc13d-a50c-4e25-a4a6-b2c5a8261ba4" providerId="ADAL" clId="{8484ABC7-0C3E-44C0-A0E5-762BA1E997D3}" dt="2022-06-19T22:39:02.750" v="665" actId="14100"/>
        <pc:sldMkLst>
          <pc:docMk/>
          <pc:sldMk cId="352294451" sldId="274"/>
        </pc:sldMkLst>
      </pc:sldChg>
      <pc:sldChg chg="addSp delSp modSp add del mod modTransition modClrScheme chgLayout">
        <pc:chgData name="kjforde@student.ubc.ca" userId="e9ecc13d-a50c-4e25-a4a6-b2c5a8261ba4" providerId="ADAL" clId="{8484ABC7-0C3E-44C0-A0E5-762BA1E997D3}" dt="2022-06-19T22:41:22.660" v="703" actId="14100"/>
        <pc:sldMkLst>
          <pc:docMk/>
          <pc:sldMk cId="1876064447" sldId="275"/>
        </pc:sldMkLst>
      </pc:sldChg>
      <pc:sldChg chg="addSp delSp modSp add del mod modTransition modClrScheme chgLayout">
        <pc:chgData name="kjforde@student.ubc.ca" userId="e9ecc13d-a50c-4e25-a4a6-b2c5a8261ba4" providerId="ADAL" clId="{8484ABC7-0C3E-44C0-A0E5-762BA1E997D3}" dt="2022-06-19T22:02:15.954" v="651"/>
        <pc:sldMkLst>
          <pc:docMk/>
          <pc:sldMk cId="1358782297" sldId="276"/>
        </pc:sldMkLst>
      </pc:sldChg>
      <pc:sldChg chg="addSp delSp modSp add del mod modTransition modClrScheme chgLayout modNotesTx">
        <pc:chgData name="kjforde@student.ubc.ca" userId="e9ecc13d-a50c-4e25-a4a6-b2c5a8261ba4" providerId="ADAL" clId="{8484ABC7-0C3E-44C0-A0E5-762BA1E997D3}" dt="2022-06-19T22:37:41.861" v="664" actId="113"/>
        <pc:sldMkLst>
          <pc:docMk/>
          <pc:sldMk cId="4006624823" sldId="277"/>
        </pc:sldMkLst>
      </pc:sldChg>
      <pc:sldChg chg="addSp delSp modSp add del mod modTransition modClrScheme chgLayout modNotes">
        <pc:chgData name="kjforde@student.ubc.ca" userId="e9ecc13d-a50c-4e25-a4a6-b2c5a8261ba4" providerId="ADAL" clId="{8484ABC7-0C3E-44C0-A0E5-762BA1E997D3}" dt="2022-06-19T22:02:15.954" v="651"/>
        <pc:sldMkLst>
          <pc:docMk/>
          <pc:sldMk cId="2969990966" sldId="278"/>
        </pc:sldMkLst>
      </pc:sldChg>
      <pc:sldChg chg="addSp delSp modSp add del mod modTransition modClrScheme chgLayout">
        <pc:chgData name="kjforde@student.ubc.ca" userId="e9ecc13d-a50c-4e25-a4a6-b2c5a8261ba4" providerId="ADAL" clId="{8484ABC7-0C3E-44C0-A0E5-762BA1E997D3}" dt="2022-06-19T22:42:18.338" v="718" actId="1076"/>
        <pc:sldMkLst>
          <pc:docMk/>
          <pc:sldMk cId="467061790" sldId="279"/>
        </pc:sldMkLst>
      </pc:sldChg>
      <pc:sldChg chg="addSp delSp modSp add del mod modTransition modClrScheme modAnim chgLayout">
        <pc:chgData name="kjforde@student.ubc.ca" userId="e9ecc13d-a50c-4e25-a4a6-b2c5a8261ba4" providerId="ADAL" clId="{8484ABC7-0C3E-44C0-A0E5-762BA1E997D3}" dt="2022-06-19T22:42:35.884" v="723" actId="14100"/>
        <pc:sldMkLst>
          <pc:docMk/>
          <pc:sldMk cId="3325880477" sldId="280"/>
        </pc:sldMkLst>
      </pc:sldChg>
      <pc:sldChg chg="addSp delSp modSp add del mod modTransition modClrScheme chgLayout">
        <pc:chgData name="kjforde@student.ubc.ca" userId="e9ecc13d-a50c-4e25-a4a6-b2c5a8261ba4" providerId="ADAL" clId="{8484ABC7-0C3E-44C0-A0E5-762BA1E997D3}" dt="2022-06-19T22:02:15.954" v="651"/>
        <pc:sldMkLst>
          <pc:docMk/>
          <pc:sldMk cId="4059425322" sldId="281"/>
        </pc:sldMkLst>
      </pc:sldChg>
      <pc:sldChg chg="addSp delSp modSp add del mod modTransition modClrScheme chgLayout modNotesTx">
        <pc:chgData name="kjforde@student.ubc.ca" userId="e9ecc13d-a50c-4e25-a4a6-b2c5a8261ba4" providerId="ADAL" clId="{8484ABC7-0C3E-44C0-A0E5-762BA1E997D3}" dt="2022-06-19T22:40:53.619" v="695" actId="14100"/>
        <pc:sldMkLst>
          <pc:docMk/>
          <pc:sldMk cId="1496788021" sldId="282"/>
        </pc:sldMkLst>
      </pc:sldChg>
      <pc:sldChg chg="addSp delSp modSp add del mod modTransition modClrScheme chgLayout">
        <pc:chgData name="kjforde@student.ubc.ca" userId="e9ecc13d-a50c-4e25-a4a6-b2c5a8261ba4" providerId="ADAL" clId="{8484ABC7-0C3E-44C0-A0E5-762BA1E997D3}" dt="2022-06-19T23:21:24.959" v="808" actId="6549"/>
        <pc:sldMkLst>
          <pc:docMk/>
          <pc:sldMk cId="3237261121" sldId="285"/>
        </pc:sldMkLst>
      </pc:sldChg>
      <pc:sldChg chg="addSp delSp modSp add mod ord modAnim modNotesTx">
        <pc:chgData name="kjforde@student.ubc.ca" userId="e9ecc13d-a50c-4e25-a4a6-b2c5a8261ba4" providerId="ADAL" clId="{8484ABC7-0C3E-44C0-A0E5-762BA1E997D3}" dt="2022-06-19T22:49:47.583" v="807"/>
        <pc:sldMkLst>
          <pc:docMk/>
          <pc:sldMk cId="501993533" sldId="286"/>
        </pc:sldMkLst>
      </pc:sldChg>
      <pc:sldChg chg="delSp modSp add del mod modClrScheme chgLayout">
        <pc:chgData name="kjforde@student.ubc.ca" userId="e9ecc13d-a50c-4e25-a4a6-b2c5a8261ba4" providerId="ADAL" clId="{8484ABC7-0C3E-44C0-A0E5-762BA1E997D3}" dt="2022-06-19T20:53:55.038" v="172" actId="47"/>
        <pc:sldMkLst>
          <pc:docMk/>
          <pc:sldMk cId="0" sldId="298"/>
        </pc:sldMkLst>
      </pc:sldChg>
      <pc:sldChg chg="del">
        <pc:chgData name="kjforde@student.ubc.ca" userId="e9ecc13d-a50c-4e25-a4a6-b2c5a8261ba4" providerId="ADAL" clId="{8484ABC7-0C3E-44C0-A0E5-762BA1E997D3}" dt="2022-06-19T20:48:20.495" v="1" actId="47"/>
        <pc:sldMkLst>
          <pc:docMk/>
          <pc:sldMk cId="1935183772" sldId="308"/>
        </pc:sldMkLst>
      </pc:sldChg>
      <pc:sldChg chg="del">
        <pc:chgData name="kjforde@student.ubc.ca" userId="e9ecc13d-a50c-4e25-a4a6-b2c5a8261ba4" providerId="ADAL" clId="{8484ABC7-0C3E-44C0-A0E5-762BA1E997D3}" dt="2022-06-19T20:48:20.674" v="2" actId="47"/>
        <pc:sldMkLst>
          <pc:docMk/>
          <pc:sldMk cId="660570999" sldId="309"/>
        </pc:sldMkLst>
      </pc:sldChg>
      <pc:sldChg chg="del">
        <pc:chgData name="kjforde@student.ubc.ca" userId="e9ecc13d-a50c-4e25-a4a6-b2c5a8261ba4" providerId="ADAL" clId="{8484ABC7-0C3E-44C0-A0E5-762BA1E997D3}" dt="2022-06-19T20:48:21.532" v="7" actId="47"/>
        <pc:sldMkLst>
          <pc:docMk/>
          <pc:sldMk cId="697315237" sldId="310"/>
        </pc:sldMkLst>
      </pc:sldChg>
      <pc:sldChg chg="del">
        <pc:chgData name="kjforde@student.ubc.ca" userId="e9ecc13d-a50c-4e25-a4a6-b2c5a8261ba4" providerId="ADAL" clId="{8484ABC7-0C3E-44C0-A0E5-762BA1E997D3}" dt="2022-06-19T20:50:14.964" v="115" actId="47"/>
        <pc:sldMkLst>
          <pc:docMk/>
          <pc:sldMk cId="1376668780" sldId="311"/>
        </pc:sldMkLst>
      </pc:sldChg>
      <pc:sldChg chg="del">
        <pc:chgData name="kjforde@student.ubc.ca" userId="e9ecc13d-a50c-4e25-a4a6-b2c5a8261ba4" providerId="ADAL" clId="{8484ABC7-0C3E-44C0-A0E5-762BA1E997D3}" dt="2022-06-19T20:48:21.702" v="8" actId="47"/>
        <pc:sldMkLst>
          <pc:docMk/>
          <pc:sldMk cId="3225498548" sldId="312"/>
        </pc:sldMkLst>
      </pc:sldChg>
      <pc:sldChg chg="del">
        <pc:chgData name="kjforde@student.ubc.ca" userId="e9ecc13d-a50c-4e25-a4a6-b2c5a8261ba4" providerId="ADAL" clId="{8484ABC7-0C3E-44C0-A0E5-762BA1E997D3}" dt="2022-06-19T20:48:21.851" v="9" actId="47"/>
        <pc:sldMkLst>
          <pc:docMk/>
          <pc:sldMk cId="1212621086" sldId="313"/>
        </pc:sldMkLst>
      </pc:sldChg>
      <pc:sldChg chg="del">
        <pc:chgData name="kjforde@student.ubc.ca" userId="e9ecc13d-a50c-4e25-a4a6-b2c5a8261ba4" providerId="ADAL" clId="{8484ABC7-0C3E-44C0-A0E5-762BA1E997D3}" dt="2022-06-19T20:48:22.017" v="10" actId="47"/>
        <pc:sldMkLst>
          <pc:docMk/>
          <pc:sldMk cId="2274269336" sldId="314"/>
        </pc:sldMkLst>
      </pc:sldChg>
      <pc:sldChg chg="del">
        <pc:chgData name="kjforde@student.ubc.ca" userId="e9ecc13d-a50c-4e25-a4a6-b2c5a8261ba4" providerId="ADAL" clId="{8484ABC7-0C3E-44C0-A0E5-762BA1E997D3}" dt="2022-06-19T20:48:22.223" v="11" actId="47"/>
        <pc:sldMkLst>
          <pc:docMk/>
          <pc:sldMk cId="301105837" sldId="316"/>
        </pc:sldMkLst>
      </pc:sldChg>
      <pc:sldChg chg="del">
        <pc:chgData name="kjforde@student.ubc.ca" userId="e9ecc13d-a50c-4e25-a4a6-b2c5a8261ba4" providerId="ADAL" clId="{8484ABC7-0C3E-44C0-A0E5-762BA1E997D3}" dt="2022-06-19T20:48:22.382" v="12" actId="47"/>
        <pc:sldMkLst>
          <pc:docMk/>
          <pc:sldMk cId="3746014930" sldId="317"/>
        </pc:sldMkLst>
      </pc:sldChg>
      <pc:sldChg chg="add del">
        <pc:chgData name="kjforde@student.ubc.ca" userId="e9ecc13d-a50c-4e25-a4a6-b2c5a8261ba4" providerId="ADAL" clId="{8484ABC7-0C3E-44C0-A0E5-762BA1E997D3}" dt="2022-06-19T20:50:15.269" v="116" actId="47"/>
        <pc:sldMkLst>
          <pc:docMk/>
          <pc:sldMk cId="1081540934" sldId="318"/>
        </pc:sldMkLst>
      </pc:sldChg>
      <pc:sldChg chg="modSp del mod modClrScheme chgLayout modNotesTx">
        <pc:chgData name="kjforde@student.ubc.ca" userId="e9ecc13d-a50c-4e25-a4a6-b2c5a8261ba4" providerId="ADAL" clId="{8484ABC7-0C3E-44C0-A0E5-762BA1E997D3}" dt="2022-06-19T20:51:05.836" v="136" actId="47"/>
        <pc:sldMkLst>
          <pc:docMk/>
          <pc:sldMk cId="464663923" sldId="319"/>
        </pc:sldMkLst>
      </pc:sldChg>
      <pc:sldChg chg="del">
        <pc:chgData name="kjforde@student.ubc.ca" userId="e9ecc13d-a50c-4e25-a4a6-b2c5a8261ba4" providerId="ADAL" clId="{8484ABC7-0C3E-44C0-A0E5-762BA1E997D3}" dt="2022-06-19T20:48:20.845" v="3" actId="47"/>
        <pc:sldMkLst>
          <pc:docMk/>
          <pc:sldMk cId="1512685852" sldId="320"/>
        </pc:sldMkLst>
      </pc:sldChg>
      <pc:sldChg chg="del">
        <pc:chgData name="kjforde@student.ubc.ca" userId="e9ecc13d-a50c-4e25-a4a6-b2c5a8261ba4" providerId="ADAL" clId="{8484ABC7-0C3E-44C0-A0E5-762BA1E997D3}" dt="2022-06-19T20:48:21.180" v="5" actId="47"/>
        <pc:sldMkLst>
          <pc:docMk/>
          <pc:sldMk cId="884431492" sldId="321"/>
        </pc:sldMkLst>
      </pc:sldChg>
      <pc:sldChg chg="del">
        <pc:chgData name="kjforde@student.ubc.ca" userId="e9ecc13d-a50c-4e25-a4a6-b2c5a8261ba4" providerId="ADAL" clId="{8484ABC7-0C3E-44C0-A0E5-762BA1E997D3}" dt="2022-06-19T20:48:21.405" v="6" actId="47"/>
        <pc:sldMkLst>
          <pc:docMk/>
          <pc:sldMk cId="3931467683" sldId="322"/>
        </pc:sldMkLst>
      </pc:sldChg>
      <pc:sldChg chg="del">
        <pc:chgData name="kjforde@student.ubc.ca" userId="e9ecc13d-a50c-4e25-a4a6-b2c5a8261ba4" providerId="ADAL" clId="{8484ABC7-0C3E-44C0-A0E5-762BA1E997D3}" dt="2022-06-19T20:48:21.021" v="4" actId="47"/>
        <pc:sldMkLst>
          <pc:docMk/>
          <pc:sldMk cId="3424098977" sldId="323"/>
        </pc:sldMkLst>
      </pc:sldChg>
      <pc:sldMasterChg chg="delSldLayout">
        <pc:chgData name="kjforde@student.ubc.ca" userId="e9ecc13d-a50c-4e25-a4a6-b2c5a8261ba4" providerId="ADAL" clId="{8484ABC7-0C3E-44C0-A0E5-762BA1E997D3}" dt="2022-06-19T20:48:21.405" v="6" actId="47"/>
        <pc:sldMasterMkLst>
          <pc:docMk/>
          <pc:sldMasterMk cId="0" sldId="2147483648"/>
        </pc:sldMasterMkLst>
        <pc:sldLayoutChg chg="del">
          <pc:chgData name="kjforde@student.ubc.ca" userId="e9ecc13d-a50c-4e25-a4a6-b2c5a8261ba4" providerId="ADAL" clId="{8484ABC7-0C3E-44C0-A0E5-762BA1E997D3}" dt="2022-06-19T20:48:21.405" v="6" actId="47"/>
          <pc:sldLayoutMkLst>
            <pc:docMk/>
            <pc:sldMasterMk cId="0" sldId="2147483648"/>
            <pc:sldLayoutMk cId="1812132246" sldId="2147484998"/>
          </pc:sldLayoutMkLst>
        </pc:sldLayoutChg>
      </pc:sldMasterChg>
    </pc:docChg>
  </pc:docChgLst>
  <pc:docChgLst>
    <pc:chgData name="kjforde@student.ubc.ca" userId="e9ecc13d-a50c-4e25-a4a6-b2c5a8261ba4" providerId="ADAL" clId="{4B376ABC-FBBA-4B32-8DE8-D7A0BD29648F}"/>
    <pc:docChg chg="undo redo custSel addSld delSld modSld">
      <pc:chgData name="kjforde@student.ubc.ca" userId="e9ecc13d-a50c-4e25-a4a6-b2c5a8261ba4" providerId="ADAL" clId="{4B376ABC-FBBA-4B32-8DE8-D7A0BD29648F}" dt="2022-09-12T18:23:55.274" v="29" actId="20577"/>
      <pc:docMkLst>
        <pc:docMk/>
      </pc:docMkLst>
      <pc:sldChg chg="addSp delSp modSp new add del mod modNotesTx">
        <pc:chgData name="kjforde@student.ubc.ca" userId="e9ecc13d-a50c-4e25-a4a6-b2c5a8261ba4" providerId="ADAL" clId="{4B376ABC-FBBA-4B32-8DE8-D7A0BD29648F}" dt="2022-09-12T18:23:55.274" v="29" actId="20577"/>
        <pc:sldMkLst>
          <pc:docMk/>
          <pc:sldMk cId="706866840" sldId="330"/>
        </pc:sldMkLst>
      </pc:sldChg>
    </pc:docChg>
  </pc:docChgLst>
  <pc:docChgLst>
    <pc:chgData name="kjforde@student.ubc.ca" userId="e9ecc13d-a50c-4e25-a4a6-b2c5a8261ba4" providerId="ADAL" clId="{DA9DB031-1713-4E6D-AB44-3915992E9467}"/>
    <pc:docChg chg="custSel modSld">
      <pc:chgData name="kjforde@student.ubc.ca" userId="e9ecc13d-a50c-4e25-a4a6-b2c5a8261ba4" providerId="ADAL" clId="{DA9DB031-1713-4E6D-AB44-3915992E9467}" dt="2024-09-18T19:33:05.139" v="4" actId="20577"/>
      <pc:docMkLst>
        <pc:docMk/>
      </pc:docMkLst>
    </pc:docChg>
  </pc:docChgLst>
  <pc:docChgLst>
    <pc:chgData name="kjforde@student.ubc.ca" userId="e9ecc13d-a50c-4e25-a4a6-b2c5a8261ba4" providerId="ADAL" clId="{21FDE40A-E051-4B98-8EE2-3BF970F59F02}"/>
    <pc:docChg chg="undo custSel addSld delSld modSld sldOrd">
      <pc:chgData name="kjforde@student.ubc.ca" userId="e9ecc13d-a50c-4e25-a4a6-b2c5a8261ba4" providerId="ADAL" clId="{21FDE40A-E051-4B98-8EE2-3BF970F59F02}" dt="2024-10-02T13:22:51.132" v="1738" actId="122"/>
      <pc:docMkLst>
        <pc:docMk/>
      </pc:docMkLst>
      <pc:sldChg chg="modSp">
        <pc:chgData name="kjforde@student.ubc.ca" userId="e9ecc13d-a50c-4e25-a4a6-b2c5a8261ba4" providerId="ADAL" clId="{21FDE40A-E051-4B98-8EE2-3BF970F59F02}" dt="2024-09-24T16:11:58.450" v="741" actId="14100"/>
        <pc:sldMkLst>
          <pc:docMk/>
          <pc:sldMk cId="621931343" sldId="273"/>
        </pc:sldMkLst>
      </pc:sldChg>
      <pc:sldChg chg="del">
        <pc:chgData name="kjforde@student.ubc.ca" userId="e9ecc13d-a50c-4e25-a4a6-b2c5a8261ba4" providerId="ADAL" clId="{21FDE40A-E051-4B98-8EE2-3BF970F59F02}" dt="2024-09-24T13:51:43.137" v="616" actId="47"/>
        <pc:sldMkLst>
          <pc:docMk/>
          <pc:sldMk cId="1310708744" sldId="332"/>
        </pc:sldMkLst>
      </pc:sldChg>
      <pc:sldChg chg="del">
        <pc:chgData name="kjforde@student.ubc.ca" userId="e9ecc13d-a50c-4e25-a4a6-b2c5a8261ba4" providerId="ADAL" clId="{21FDE40A-E051-4B98-8EE2-3BF970F59F02}" dt="2024-09-24T13:51:44.378" v="617" actId="47"/>
        <pc:sldMkLst>
          <pc:docMk/>
          <pc:sldMk cId="3082712675" sldId="367"/>
        </pc:sldMkLst>
      </pc:sldChg>
      <pc:sldChg chg="del">
        <pc:chgData name="kjforde@student.ubc.ca" userId="e9ecc13d-a50c-4e25-a4a6-b2c5a8261ba4" providerId="ADAL" clId="{21FDE40A-E051-4B98-8EE2-3BF970F59F02}" dt="2024-09-24T13:51:44.857" v="618" actId="47"/>
        <pc:sldMkLst>
          <pc:docMk/>
          <pc:sldMk cId="2168059391" sldId="368"/>
        </pc:sldMkLst>
      </pc:sldChg>
      <pc:sldChg chg="del">
        <pc:chgData name="kjforde@student.ubc.ca" userId="e9ecc13d-a50c-4e25-a4a6-b2c5a8261ba4" providerId="ADAL" clId="{21FDE40A-E051-4B98-8EE2-3BF970F59F02}" dt="2024-09-23T00:37:30.274" v="368" actId="47"/>
        <pc:sldMkLst>
          <pc:docMk/>
          <pc:sldMk cId="2787860665" sldId="369"/>
        </pc:sldMkLst>
      </pc:sldChg>
      <pc:sldChg chg="addSp delSp modSp del mod modAnim modNotesTx">
        <pc:chgData name="kjforde@student.ubc.ca" userId="e9ecc13d-a50c-4e25-a4a6-b2c5a8261ba4" providerId="ADAL" clId="{21FDE40A-E051-4B98-8EE2-3BF970F59F02}" dt="2024-09-25T12:44:45.656" v="799" actId="47"/>
        <pc:sldMkLst>
          <pc:docMk/>
          <pc:sldMk cId="152020281" sldId="370"/>
        </pc:sldMkLst>
      </pc:sldChg>
      <pc:sldChg chg="modSp mod">
        <pc:chgData name="kjforde@student.ubc.ca" userId="e9ecc13d-a50c-4e25-a4a6-b2c5a8261ba4" providerId="ADAL" clId="{21FDE40A-E051-4B98-8EE2-3BF970F59F02}" dt="2024-10-02T13:22:51.132" v="1738" actId="122"/>
        <pc:sldMkLst>
          <pc:docMk/>
          <pc:sldMk cId="625834506" sldId="371"/>
        </pc:sldMkLst>
      </pc:sldChg>
      <pc:sldChg chg="modSp add mod modAnim modNotesTx">
        <pc:chgData name="kjforde@student.ubc.ca" userId="e9ecc13d-a50c-4e25-a4a6-b2c5a8261ba4" providerId="ADAL" clId="{21FDE40A-E051-4B98-8EE2-3BF970F59F02}" dt="2024-10-02T13:21:12.199" v="1687"/>
        <pc:sldMkLst>
          <pc:docMk/>
          <pc:sldMk cId="448935086" sldId="372"/>
        </pc:sldMkLst>
      </pc:sldChg>
      <pc:sldChg chg="del">
        <pc:chgData name="kjforde@student.ubc.ca" userId="e9ecc13d-a50c-4e25-a4a6-b2c5a8261ba4" providerId="ADAL" clId="{21FDE40A-E051-4B98-8EE2-3BF970F59F02}" dt="2024-09-18T19:41:24.180" v="345" actId="47"/>
        <pc:sldMkLst>
          <pc:docMk/>
          <pc:sldMk cId="3958110383" sldId="372"/>
        </pc:sldMkLst>
      </pc:sldChg>
      <pc:sldChg chg="delSp modSp add del mod modAnim modNotesTx">
        <pc:chgData name="kjforde@student.ubc.ca" userId="e9ecc13d-a50c-4e25-a4a6-b2c5a8261ba4" providerId="ADAL" clId="{21FDE40A-E051-4B98-8EE2-3BF970F59F02}" dt="2024-10-01T16:50:46.923" v="1372" actId="47"/>
        <pc:sldMkLst>
          <pc:docMk/>
          <pc:sldMk cId="1463663657" sldId="377"/>
        </pc:sldMkLst>
      </pc:sldChg>
      <pc:sldChg chg="modSp add mod modAnim modNotes modNotesTx">
        <pc:chgData name="kjforde@student.ubc.ca" userId="e9ecc13d-a50c-4e25-a4a6-b2c5a8261ba4" providerId="ADAL" clId="{21FDE40A-E051-4B98-8EE2-3BF970F59F02}" dt="2024-10-01T16:48:03.942" v="1293" actId="27636"/>
        <pc:sldMkLst>
          <pc:docMk/>
          <pc:sldMk cId="3886088529" sldId="378"/>
        </pc:sldMkLst>
      </pc:sldChg>
      <pc:sldChg chg="modSp add mod">
        <pc:chgData name="kjforde@student.ubc.ca" userId="e9ecc13d-a50c-4e25-a4a6-b2c5a8261ba4" providerId="ADAL" clId="{21FDE40A-E051-4B98-8EE2-3BF970F59F02}" dt="2024-10-02T13:22:43.195" v="1734" actId="122"/>
        <pc:sldMkLst>
          <pc:docMk/>
          <pc:sldMk cId="2910180797" sldId="379"/>
        </pc:sldMkLst>
      </pc:sldChg>
      <pc:sldChg chg="addSp modSp add mod ord modAnim modNotes modNotesTx">
        <pc:chgData name="kjforde@student.ubc.ca" userId="e9ecc13d-a50c-4e25-a4a6-b2c5a8261ba4" providerId="ADAL" clId="{21FDE40A-E051-4B98-8EE2-3BF970F59F02}" dt="2024-10-02T13:22:26.286" v="1730" actId="113"/>
        <pc:sldMkLst>
          <pc:docMk/>
          <pc:sldMk cId="3056849056" sldId="380"/>
        </pc:sldMkLst>
      </pc:sldChg>
    </pc:docChg>
  </pc:docChgLst>
  <pc:docChgLst>
    <pc:chgData name="kjforde@student.ubc.ca" userId="e9ecc13d-a50c-4e25-a4a6-b2c5a8261ba4" providerId="ADAL" clId="{084EACC3-859B-4810-AE18-FECF2EE62AD8}"/>
    <pc:docChg chg="undo custSel addSld delSld modSld">
      <pc:chgData name="kjforde@student.ubc.ca" userId="e9ecc13d-a50c-4e25-a4a6-b2c5a8261ba4" providerId="ADAL" clId="{084EACC3-859B-4810-AE18-FECF2EE62AD8}" dt="2025-01-03T21:36:37.654" v="79" actId="20577"/>
      <pc:docMkLst>
        <pc:docMk/>
      </pc:docMkLst>
      <pc:sldChg chg="del">
        <pc:chgData name="kjforde@student.ubc.ca" userId="e9ecc13d-a50c-4e25-a4a6-b2c5a8261ba4" providerId="ADAL" clId="{084EACC3-859B-4810-AE18-FECF2EE62AD8}" dt="2025-01-03T21:36:23.669" v="70" actId="47"/>
        <pc:sldMkLst>
          <pc:docMk/>
          <pc:sldMk cId="621931343" sldId="273"/>
        </pc:sldMkLst>
      </pc:sldChg>
      <pc:sldChg chg="delSp modSp add del mod modAnim">
        <pc:chgData name="kjforde@student.ubc.ca" userId="e9ecc13d-a50c-4e25-a4a6-b2c5a8261ba4" providerId="ADAL" clId="{084EACC3-859B-4810-AE18-FECF2EE62AD8}" dt="2025-01-03T21:36:37.654" v="79" actId="20577"/>
        <pc:sldMkLst>
          <pc:docMk/>
          <pc:sldMk cId="3506096934" sldId="328"/>
        </pc:sldMkLst>
      </pc:sldChg>
      <pc:sldChg chg="del">
        <pc:chgData name="kjforde@student.ubc.ca" userId="e9ecc13d-a50c-4e25-a4a6-b2c5a8261ba4" providerId="ADAL" clId="{084EACC3-859B-4810-AE18-FECF2EE62AD8}" dt="2025-01-03T21:36:10.020" v="43" actId="47"/>
        <pc:sldMkLst>
          <pc:docMk/>
          <pc:sldMk cId="660490067" sldId="382"/>
        </pc:sldMkLst>
      </pc:sldChg>
      <pc:sldChg chg="del">
        <pc:chgData name="kjforde@student.ubc.ca" userId="e9ecc13d-a50c-4e25-a4a6-b2c5a8261ba4" providerId="ADAL" clId="{084EACC3-859B-4810-AE18-FECF2EE62AD8}" dt="2025-01-03T21:36:15.350" v="57" actId="47"/>
        <pc:sldMkLst>
          <pc:docMk/>
          <pc:sldMk cId="165679319" sldId="383"/>
        </pc:sldMkLst>
      </pc:sldChg>
      <pc:sldChg chg="del">
        <pc:chgData name="kjforde@student.ubc.ca" userId="e9ecc13d-a50c-4e25-a4a6-b2c5a8261ba4" providerId="ADAL" clId="{084EACC3-859B-4810-AE18-FECF2EE62AD8}" dt="2025-01-03T21:36:10.791" v="44" actId="47"/>
        <pc:sldMkLst>
          <pc:docMk/>
          <pc:sldMk cId="1209900169" sldId="384"/>
        </pc:sldMkLst>
      </pc:sldChg>
      <pc:sldChg chg="del">
        <pc:chgData name="kjforde@student.ubc.ca" userId="e9ecc13d-a50c-4e25-a4a6-b2c5a8261ba4" providerId="ADAL" clId="{084EACC3-859B-4810-AE18-FECF2EE62AD8}" dt="2025-01-03T21:36:12.649" v="50" actId="47"/>
        <pc:sldMkLst>
          <pc:docMk/>
          <pc:sldMk cId="2688588176" sldId="385"/>
        </pc:sldMkLst>
      </pc:sldChg>
      <pc:sldChg chg="del">
        <pc:chgData name="kjforde@student.ubc.ca" userId="e9ecc13d-a50c-4e25-a4a6-b2c5a8261ba4" providerId="ADAL" clId="{084EACC3-859B-4810-AE18-FECF2EE62AD8}" dt="2025-01-03T21:36:11.324" v="45" actId="47"/>
        <pc:sldMkLst>
          <pc:docMk/>
          <pc:sldMk cId="3429545024" sldId="386"/>
        </pc:sldMkLst>
      </pc:sldChg>
      <pc:sldChg chg="del">
        <pc:chgData name="kjforde@student.ubc.ca" userId="e9ecc13d-a50c-4e25-a4a6-b2c5a8261ba4" providerId="ADAL" clId="{084EACC3-859B-4810-AE18-FECF2EE62AD8}" dt="2025-01-03T21:36:11.694" v="46" actId="47"/>
        <pc:sldMkLst>
          <pc:docMk/>
          <pc:sldMk cId="1228281236" sldId="387"/>
        </pc:sldMkLst>
      </pc:sldChg>
      <pc:sldChg chg="del">
        <pc:chgData name="kjforde@student.ubc.ca" userId="e9ecc13d-a50c-4e25-a4a6-b2c5a8261ba4" providerId="ADAL" clId="{084EACC3-859B-4810-AE18-FECF2EE62AD8}" dt="2025-01-03T21:36:11.947" v="47" actId="47"/>
        <pc:sldMkLst>
          <pc:docMk/>
          <pc:sldMk cId="1597868698" sldId="388"/>
        </pc:sldMkLst>
      </pc:sldChg>
      <pc:sldChg chg="del">
        <pc:chgData name="kjforde@student.ubc.ca" userId="e9ecc13d-a50c-4e25-a4a6-b2c5a8261ba4" providerId="ADAL" clId="{084EACC3-859B-4810-AE18-FECF2EE62AD8}" dt="2025-01-03T21:36:12.195" v="48" actId="47"/>
        <pc:sldMkLst>
          <pc:docMk/>
          <pc:sldMk cId="3063751281" sldId="389"/>
        </pc:sldMkLst>
      </pc:sldChg>
      <pc:sldChg chg="del">
        <pc:chgData name="kjforde@student.ubc.ca" userId="e9ecc13d-a50c-4e25-a4a6-b2c5a8261ba4" providerId="ADAL" clId="{084EACC3-859B-4810-AE18-FECF2EE62AD8}" dt="2025-01-03T21:36:12.449" v="49" actId="47"/>
        <pc:sldMkLst>
          <pc:docMk/>
          <pc:sldMk cId="2321014226" sldId="390"/>
        </pc:sldMkLst>
      </pc:sldChg>
      <pc:sldChg chg="del">
        <pc:chgData name="kjforde@student.ubc.ca" userId="e9ecc13d-a50c-4e25-a4a6-b2c5a8261ba4" providerId="ADAL" clId="{084EACC3-859B-4810-AE18-FECF2EE62AD8}" dt="2025-01-03T21:36:13.129" v="52" actId="47"/>
        <pc:sldMkLst>
          <pc:docMk/>
          <pc:sldMk cId="3961365689" sldId="391"/>
        </pc:sldMkLst>
      </pc:sldChg>
      <pc:sldChg chg="del">
        <pc:chgData name="kjforde@student.ubc.ca" userId="e9ecc13d-a50c-4e25-a4a6-b2c5a8261ba4" providerId="ADAL" clId="{084EACC3-859B-4810-AE18-FECF2EE62AD8}" dt="2025-01-03T21:36:13.313" v="53" actId="47"/>
        <pc:sldMkLst>
          <pc:docMk/>
          <pc:sldMk cId="3957321187" sldId="392"/>
        </pc:sldMkLst>
      </pc:sldChg>
      <pc:sldChg chg="del">
        <pc:chgData name="kjforde@student.ubc.ca" userId="e9ecc13d-a50c-4e25-a4a6-b2c5a8261ba4" providerId="ADAL" clId="{084EACC3-859B-4810-AE18-FECF2EE62AD8}" dt="2025-01-03T21:36:14.153" v="55" actId="47"/>
        <pc:sldMkLst>
          <pc:docMk/>
          <pc:sldMk cId="109419592" sldId="393"/>
        </pc:sldMkLst>
      </pc:sldChg>
      <pc:sldChg chg="del">
        <pc:chgData name="kjforde@student.ubc.ca" userId="e9ecc13d-a50c-4e25-a4a6-b2c5a8261ba4" providerId="ADAL" clId="{084EACC3-859B-4810-AE18-FECF2EE62AD8}" dt="2025-01-03T21:36:15.557" v="58" actId="47"/>
        <pc:sldMkLst>
          <pc:docMk/>
          <pc:sldMk cId="1805905799" sldId="394"/>
        </pc:sldMkLst>
      </pc:sldChg>
      <pc:sldChg chg="del">
        <pc:chgData name="kjforde@student.ubc.ca" userId="e9ecc13d-a50c-4e25-a4a6-b2c5a8261ba4" providerId="ADAL" clId="{084EACC3-859B-4810-AE18-FECF2EE62AD8}" dt="2025-01-03T21:36:14.470" v="56" actId="47"/>
        <pc:sldMkLst>
          <pc:docMk/>
          <pc:sldMk cId="3634142518" sldId="395"/>
        </pc:sldMkLst>
      </pc:sldChg>
      <pc:sldChg chg="del">
        <pc:chgData name="kjforde@student.ubc.ca" userId="e9ecc13d-a50c-4e25-a4a6-b2c5a8261ba4" providerId="ADAL" clId="{084EACC3-859B-4810-AE18-FECF2EE62AD8}" dt="2025-01-03T21:36:13.498" v="54" actId="47"/>
        <pc:sldMkLst>
          <pc:docMk/>
          <pc:sldMk cId="3857437395" sldId="396"/>
        </pc:sldMkLst>
      </pc:sldChg>
      <pc:sldChg chg="del">
        <pc:chgData name="kjforde@student.ubc.ca" userId="e9ecc13d-a50c-4e25-a4a6-b2c5a8261ba4" providerId="ADAL" clId="{084EACC3-859B-4810-AE18-FECF2EE62AD8}" dt="2025-01-03T21:36:15.936" v="60" actId="47"/>
        <pc:sldMkLst>
          <pc:docMk/>
          <pc:sldMk cId="1344199782" sldId="397"/>
        </pc:sldMkLst>
      </pc:sldChg>
      <pc:sldChg chg="del">
        <pc:chgData name="kjforde@student.ubc.ca" userId="e9ecc13d-a50c-4e25-a4a6-b2c5a8261ba4" providerId="ADAL" clId="{084EACC3-859B-4810-AE18-FECF2EE62AD8}" dt="2025-01-03T21:36:16.100" v="61" actId="47"/>
        <pc:sldMkLst>
          <pc:docMk/>
          <pc:sldMk cId="555675670" sldId="398"/>
        </pc:sldMkLst>
      </pc:sldChg>
      <pc:sldChg chg="del">
        <pc:chgData name="kjforde@student.ubc.ca" userId="e9ecc13d-a50c-4e25-a4a6-b2c5a8261ba4" providerId="ADAL" clId="{084EACC3-859B-4810-AE18-FECF2EE62AD8}" dt="2025-01-03T21:36:16.265" v="62" actId="47"/>
        <pc:sldMkLst>
          <pc:docMk/>
          <pc:sldMk cId="1610852514" sldId="399"/>
        </pc:sldMkLst>
      </pc:sldChg>
      <pc:sldChg chg="del">
        <pc:chgData name="kjforde@student.ubc.ca" userId="e9ecc13d-a50c-4e25-a4a6-b2c5a8261ba4" providerId="ADAL" clId="{084EACC3-859B-4810-AE18-FECF2EE62AD8}" dt="2025-01-03T21:36:16.449" v="63" actId="47"/>
        <pc:sldMkLst>
          <pc:docMk/>
          <pc:sldMk cId="2277841964" sldId="400"/>
        </pc:sldMkLst>
      </pc:sldChg>
      <pc:sldChg chg="del">
        <pc:chgData name="kjforde@student.ubc.ca" userId="e9ecc13d-a50c-4e25-a4a6-b2c5a8261ba4" providerId="ADAL" clId="{084EACC3-859B-4810-AE18-FECF2EE62AD8}" dt="2025-01-03T21:36:16.597" v="64" actId="47"/>
        <pc:sldMkLst>
          <pc:docMk/>
          <pc:sldMk cId="3044130188" sldId="401"/>
        </pc:sldMkLst>
      </pc:sldChg>
      <pc:sldChg chg="del">
        <pc:chgData name="kjforde@student.ubc.ca" userId="e9ecc13d-a50c-4e25-a4a6-b2c5a8261ba4" providerId="ADAL" clId="{084EACC3-859B-4810-AE18-FECF2EE62AD8}" dt="2025-01-03T21:36:16.951" v="66" actId="47"/>
        <pc:sldMkLst>
          <pc:docMk/>
          <pc:sldMk cId="365451733" sldId="402"/>
        </pc:sldMkLst>
      </pc:sldChg>
      <pc:sldChg chg="del">
        <pc:chgData name="kjforde@student.ubc.ca" userId="e9ecc13d-a50c-4e25-a4a6-b2c5a8261ba4" providerId="ADAL" clId="{084EACC3-859B-4810-AE18-FECF2EE62AD8}" dt="2025-01-03T21:36:16.813" v="65" actId="47"/>
        <pc:sldMkLst>
          <pc:docMk/>
          <pc:sldMk cId="2513244767" sldId="403"/>
        </pc:sldMkLst>
      </pc:sldChg>
      <pc:sldChg chg="del">
        <pc:chgData name="kjforde@student.ubc.ca" userId="e9ecc13d-a50c-4e25-a4a6-b2c5a8261ba4" providerId="ADAL" clId="{084EACC3-859B-4810-AE18-FECF2EE62AD8}" dt="2025-01-03T21:36:15.751" v="59" actId="47"/>
        <pc:sldMkLst>
          <pc:docMk/>
          <pc:sldMk cId="4202213734" sldId="404"/>
        </pc:sldMkLst>
      </pc:sldChg>
      <pc:sldChg chg="del">
        <pc:chgData name="kjforde@student.ubc.ca" userId="e9ecc13d-a50c-4e25-a4a6-b2c5a8261ba4" providerId="ADAL" clId="{084EACC3-859B-4810-AE18-FECF2EE62AD8}" dt="2025-01-03T21:36:12.912" v="51" actId="47"/>
        <pc:sldMkLst>
          <pc:docMk/>
          <pc:sldMk cId="533451692" sldId="405"/>
        </pc:sldMkLst>
      </pc:sldChg>
      <pc:sldChg chg="del">
        <pc:chgData name="kjforde@student.ubc.ca" userId="e9ecc13d-a50c-4e25-a4a6-b2c5a8261ba4" providerId="ADAL" clId="{084EACC3-859B-4810-AE18-FECF2EE62AD8}" dt="2025-01-03T21:35:17.950" v="5" actId="47"/>
        <pc:sldMkLst>
          <pc:docMk/>
          <pc:sldMk cId="1480119992" sldId="406"/>
        </pc:sldMkLst>
      </pc:sldChg>
      <pc:sldChg chg="del">
        <pc:chgData name="kjforde@student.ubc.ca" userId="e9ecc13d-a50c-4e25-a4a6-b2c5a8261ba4" providerId="ADAL" clId="{084EACC3-859B-4810-AE18-FECF2EE62AD8}" dt="2025-01-03T21:36:17.653" v="67" actId="47"/>
        <pc:sldMkLst>
          <pc:docMk/>
          <pc:sldMk cId="3260382672" sldId="407"/>
        </pc:sldMkLst>
      </pc:sldChg>
      <pc:sldChg chg="del">
        <pc:chgData name="kjforde@student.ubc.ca" userId="e9ecc13d-a50c-4e25-a4a6-b2c5a8261ba4" providerId="ADAL" clId="{084EACC3-859B-4810-AE18-FECF2EE62AD8}" dt="2025-01-03T21:36:18.248" v="68" actId="47"/>
        <pc:sldMkLst>
          <pc:docMk/>
          <pc:sldMk cId="4228312696" sldId="408"/>
        </pc:sldMkLst>
      </pc:sldChg>
      <pc:sldChg chg="del">
        <pc:chgData name="kjforde@student.ubc.ca" userId="e9ecc13d-a50c-4e25-a4a6-b2c5a8261ba4" providerId="ADAL" clId="{084EACC3-859B-4810-AE18-FECF2EE62AD8}" dt="2025-01-03T21:36:18.787" v="69" actId="47"/>
        <pc:sldMkLst>
          <pc:docMk/>
          <pc:sldMk cId="1237300648" sldId="409"/>
        </pc:sldMkLst>
      </pc:sldChg>
      <pc:sldChg chg="del">
        <pc:chgData name="kjforde@student.ubc.ca" userId="e9ecc13d-a50c-4e25-a4a6-b2c5a8261ba4" providerId="ADAL" clId="{084EACC3-859B-4810-AE18-FECF2EE62AD8}" dt="2025-01-03T21:36:09.419" v="41" actId="47"/>
        <pc:sldMkLst>
          <pc:docMk/>
          <pc:sldMk cId="773639523" sldId="411"/>
        </pc:sldMkLst>
      </pc:sldChg>
      <pc:sldChg chg="del">
        <pc:chgData name="kjforde@student.ubc.ca" userId="e9ecc13d-a50c-4e25-a4a6-b2c5a8261ba4" providerId="ADAL" clId="{084EACC3-859B-4810-AE18-FECF2EE62AD8}" dt="2025-01-03T21:36:09.742" v="42" actId="47"/>
        <pc:sldMkLst>
          <pc:docMk/>
          <pc:sldMk cId="829422380" sldId="412"/>
        </pc:sldMkLst>
      </pc:sldChg>
      <pc:sldChg chg="del">
        <pc:chgData name="kjforde@student.ubc.ca" userId="e9ecc13d-a50c-4e25-a4a6-b2c5a8261ba4" providerId="ADAL" clId="{084EACC3-859B-4810-AE18-FECF2EE62AD8}" dt="2025-01-03T21:35:19.202" v="6" actId="47"/>
        <pc:sldMkLst>
          <pc:docMk/>
          <pc:sldMk cId="2873710440" sldId="413"/>
        </pc:sldMkLst>
      </pc:sldChg>
      <pc:sldChg chg="modSp mod modAnim modNotesTx">
        <pc:chgData name="kjforde@student.ubc.ca" userId="e9ecc13d-a50c-4e25-a4a6-b2c5a8261ba4" providerId="ADAL" clId="{084EACC3-859B-4810-AE18-FECF2EE62AD8}" dt="2025-01-03T21:35:55.806" v="34" actId="6549"/>
        <pc:sldMkLst>
          <pc:docMk/>
          <pc:sldMk cId="3290079472" sldId="414"/>
        </pc:sldMkLst>
      </pc:sldChg>
      <pc:sldChg chg="del">
        <pc:chgData name="kjforde@student.ubc.ca" userId="e9ecc13d-a50c-4e25-a4a6-b2c5a8261ba4" providerId="ADAL" clId="{084EACC3-859B-4810-AE18-FECF2EE62AD8}" dt="2025-01-03T21:36:08.701" v="40" actId="47"/>
        <pc:sldMkLst>
          <pc:docMk/>
          <pc:sldMk cId="329276919" sldId="415"/>
        </pc:sldMkLst>
      </pc:sldChg>
    </pc:docChg>
  </pc:docChgLst>
  <pc:docChgLst>
    <pc:chgData name="kjforde@student.ubc.ca" userId="e9ecc13d-a50c-4e25-a4a6-b2c5a8261ba4" providerId="ADAL" clId="{55F46DBD-3BEF-4103-A1DF-FFDD0C5EEB1E}"/>
    <pc:docChg chg="undo redo custSel addSld delSld modSld sldOrd modMainMaster">
      <pc:chgData name="kjforde@student.ubc.ca" userId="e9ecc13d-a50c-4e25-a4a6-b2c5a8261ba4" providerId="ADAL" clId="{55F46DBD-3BEF-4103-A1DF-FFDD0C5EEB1E}" dt="2024-12-11T14:33:35.380" v="2499" actId="20577"/>
      <pc:docMkLst>
        <pc:docMk/>
      </pc:docMkLst>
      <pc:sldChg chg="addSp delSp modSp mod ord">
        <pc:chgData name="kjforde@student.ubc.ca" userId="e9ecc13d-a50c-4e25-a4a6-b2c5a8261ba4" providerId="ADAL" clId="{55F46DBD-3BEF-4103-A1DF-FFDD0C5EEB1E}" dt="2024-12-10T23:40:56.241" v="1922" actId="1076"/>
        <pc:sldMkLst>
          <pc:docMk/>
          <pc:sldMk cId="621931343" sldId="273"/>
        </pc:sldMkLst>
      </pc:sldChg>
      <pc:sldChg chg="addSp modSp mod ord modAnim">
        <pc:chgData name="kjforde@student.ubc.ca" userId="e9ecc13d-a50c-4e25-a4a6-b2c5a8261ba4" providerId="ADAL" clId="{55F46DBD-3BEF-4103-A1DF-FFDD0C5EEB1E}" dt="2024-12-10T23:42:32.902" v="2013" actId="5793"/>
        <pc:sldMkLst>
          <pc:docMk/>
          <pc:sldMk cId="3506096934" sldId="328"/>
        </pc:sldMkLst>
      </pc:sldChg>
      <pc:sldChg chg="addSp delSp modSp mod delAnim modNotesTx">
        <pc:chgData name="kjforde@student.ubc.ca" userId="e9ecc13d-a50c-4e25-a4a6-b2c5a8261ba4" providerId="ADAL" clId="{55F46DBD-3BEF-4103-A1DF-FFDD0C5EEB1E}" dt="2024-12-11T14:10:06.686" v="2241" actId="20577"/>
        <pc:sldMkLst>
          <pc:docMk/>
          <pc:sldMk cId="3528762897" sldId="349"/>
        </pc:sldMkLst>
      </pc:sldChg>
      <pc:sldChg chg="addSp delSp modSp mod">
        <pc:chgData name="kjforde@student.ubc.ca" userId="e9ecc13d-a50c-4e25-a4a6-b2c5a8261ba4" providerId="ADAL" clId="{55F46DBD-3BEF-4103-A1DF-FFDD0C5EEB1E}" dt="2024-12-10T23:43:42.584" v="2016" actId="27614"/>
        <pc:sldMkLst>
          <pc:docMk/>
          <pc:sldMk cId="625834506" sldId="371"/>
        </pc:sldMkLst>
      </pc:sldChg>
      <pc:sldChg chg="addSp modSp add del mod">
        <pc:chgData name="kjforde@student.ubc.ca" userId="e9ecc13d-a50c-4e25-a4a6-b2c5a8261ba4" providerId="ADAL" clId="{55F46DBD-3BEF-4103-A1DF-FFDD0C5EEB1E}" dt="2024-12-11T14:12:23.447" v="2273" actId="732"/>
        <pc:sldMkLst>
          <pc:docMk/>
          <pc:sldMk cId="2910180797" sldId="379"/>
        </pc:sldMkLst>
      </pc:sldChg>
      <pc:sldChg chg="addSp delSp modSp del mod modNotesTx">
        <pc:chgData name="kjforde@student.ubc.ca" userId="e9ecc13d-a50c-4e25-a4a6-b2c5a8261ba4" providerId="ADAL" clId="{55F46DBD-3BEF-4103-A1DF-FFDD0C5EEB1E}" dt="2024-12-10T23:32:13.211" v="1853" actId="47"/>
        <pc:sldMkLst>
          <pc:docMk/>
          <pc:sldMk cId="3587391848" sldId="381"/>
        </pc:sldMkLst>
      </pc:sldChg>
      <pc:sldChg chg="addSp delSp modSp new add del mod modTransition modAnim modNotesTx">
        <pc:chgData name="kjforde@student.ubc.ca" userId="e9ecc13d-a50c-4e25-a4a6-b2c5a8261ba4" providerId="ADAL" clId="{55F46DBD-3BEF-4103-A1DF-FFDD0C5EEB1E}" dt="2024-12-10T23:35:06.949" v="1881" actId="1076"/>
        <pc:sldMkLst>
          <pc:docMk/>
          <pc:sldMk cId="660490067" sldId="382"/>
        </pc:sldMkLst>
      </pc:sldChg>
      <pc:sldChg chg="addSp delSp modSp add mod ord modTransition">
        <pc:chgData name="kjforde@student.ubc.ca" userId="e9ecc13d-a50c-4e25-a4a6-b2c5a8261ba4" providerId="ADAL" clId="{55F46DBD-3BEF-4103-A1DF-FFDD0C5EEB1E}" dt="2024-12-10T23:34:17.863" v="1870"/>
        <pc:sldMkLst>
          <pc:docMk/>
          <pc:sldMk cId="165679319" sldId="383"/>
        </pc:sldMkLst>
      </pc:sldChg>
      <pc:sldChg chg="addSp delSp modSp add mod modTransition modAnim modNotesTx">
        <pc:chgData name="kjforde@student.ubc.ca" userId="e9ecc13d-a50c-4e25-a4a6-b2c5a8261ba4" providerId="ADAL" clId="{55F46DBD-3BEF-4103-A1DF-FFDD0C5EEB1E}" dt="2024-12-10T23:34:17.863" v="1870"/>
        <pc:sldMkLst>
          <pc:docMk/>
          <pc:sldMk cId="1209900169" sldId="384"/>
        </pc:sldMkLst>
      </pc:sldChg>
      <pc:sldChg chg="addSp delSp modSp add mod ord modTransition modAnim modNotesTx">
        <pc:chgData name="kjforde@student.ubc.ca" userId="e9ecc13d-a50c-4e25-a4a6-b2c5a8261ba4" providerId="ADAL" clId="{55F46DBD-3BEF-4103-A1DF-FFDD0C5EEB1E}" dt="2024-12-10T23:36:48.045" v="1892" actId="1076"/>
        <pc:sldMkLst>
          <pc:docMk/>
          <pc:sldMk cId="2688588176" sldId="385"/>
        </pc:sldMkLst>
      </pc:sldChg>
      <pc:sldChg chg="addSp modSp add mod modTransition modAnim modNotesTx">
        <pc:chgData name="kjforde@student.ubc.ca" userId="e9ecc13d-a50c-4e25-a4a6-b2c5a8261ba4" providerId="ADAL" clId="{55F46DBD-3BEF-4103-A1DF-FFDD0C5EEB1E}" dt="2024-12-10T23:34:17.863" v="1870"/>
        <pc:sldMkLst>
          <pc:docMk/>
          <pc:sldMk cId="3429545024" sldId="386"/>
        </pc:sldMkLst>
      </pc:sldChg>
      <pc:sldChg chg="addSp modSp add mod modTransition modAnim modNotesTx">
        <pc:chgData name="kjforde@student.ubc.ca" userId="e9ecc13d-a50c-4e25-a4a6-b2c5a8261ba4" providerId="ADAL" clId="{55F46DBD-3BEF-4103-A1DF-FFDD0C5EEB1E}" dt="2024-12-11T14:28:51.141" v="2419"/>
        <pc:sldMkLst>
          <pc:docMk/>
          <pc:sldMk cId="1228281236" sldId="387"/>
        </pc:sldMkLst>
      </pc:sldChg>
      <pc:sldChg chg="addSp modSp add mod modTransition modAnim modNotesTx">
        <pc:chgData name="kjforde@student.ubc.ca" userId="e9ecc13d-a50c-4e25-a4a6-b2c5a8261ba4" providerId="ADAL" clId="{55F46DBD-3BEF-4103-A1DF-FFDD0C5EEB1E}" dt="2024-12-10T23:36:13.622" v="1886" actId="1076"/>
        <pc:sldMkLst>
          <pc:docMk/>
          <pc:sldMk cId="1597868698" sldId="388"/>
        </pc:sldMkLst>
      </pc:sldChg>
      <pc:sldChg chg="addSp modSp add mod modTransition modAnim modNotesTx">
        <pc:chgData name="kjforde@student.ubc.ca" userId="e9ecc13d-a50c-4e25-a4a6-b2c5a8261ba4" providerId="ADAL" clId="{55F46DBD-3BEF-4103-A1DF-FFDD0C5EEB1E}" dt="2024-12-10T23:34:17.863" v="1870"/>
        <pc:sldMkLst>
          <pc:docMk/>
          <pc:sldMk cId="3063751281" sldId="389"/>
        </pc:sldMkLst>
      </pc:sldChg>
      <pc:sldChg chg="addSp modSp add mod modTransition modAnim modNotesTx">
        <pc:chgData name="kjforde@student.ubc.ca" userId="e9ecc13d-a50c-4e25-a4a6-b2c5a8261ba4" providerId="ADAL" clId="{55F46DBD-3BEF-4103-A1DF-FFDD0C5EEB1E}" dt="2024-12-10T23:36:18.081" v="1887" actId="1076"/>
        <pc:sldMkLst>
          <pc:docMk/>
          <pc:sldMk cId="2321014226" sldId="390"/>
        </pc:sldMkLst>
      </pc:sldChg>
      <pc:sldChg chg="addSp delSp modSp add mod modTransition modAnim modNotesTx">
        <pc:chgData name="kjforde@student.ubc.ca" userId="e9ecc13d-a50c-4e25-a4a6-b2c5a8261ba4" providerId="ADAL" clId="{55F46DBD-3BEF-4103-A1DF-FFDD0C5EEB1E}" dt="2024-12-10T23:46:36.497" v="2030" actId="313"/>
        <pc:sldMkLst>
          <pc:docMk/>
          <pc:sldMk cId="3961365689" sldId="391"/>
        </pc:sldMkLst>
      </pc:sldChg>
      <pc:sldChg chg="addSp delSp modSp add mod modTransition modNotesTx">
        <pc:chgData name="kjforde@student.ubc.ca" userId="e9ecc13d-a50c-4e25-a4a6-b2c5a8261ba4" providerId="ADAL" clId="{55F46DBD-3BEF-4103-A1DF-FFDD0C5EEB1E}" dt="2024-12-11T14:10:53.521" v="2259" actId="207"/>
        <pc:sldMkLst>
          <pc:docMk/>
          <pc:sldMk cId="3957321187" sldId="392"/>
        </pc:sldMkLst>
      </pc:sldChg>
      <pc:sldChg chg="addSp delSp modSp add mod ord modTransition modAnim modNotesTx">
        <pc:chgData name="kjforde@student.ubc.ca" userId="e9ecc13d-a50c-4e25-a4a6-b2c5a8261ba4" providerId="ADAL" clId="{55F46DBD-3BEF-4103-A1DF-FFDD0C5EEB1E}" dt="2024-12-10T23:34:17.863" v="1870"/>
        <pc:sldMkLst>
          <pc:docMk/>
          <pc:sldMk cId="109419592" sldId="393"/>
        </pc:sldMkLst>
      </pc:sldChg>
      <pc:sldChg chg="addSp modSp add mod ord modTransition modAnim modNotesTx">
        <pc:chgData name="kjforde@student.ubc.ca" userId="e9ecc13d-a50c-4e25-a4a6-b2c5a8261ba4" providerId="ADAL" clId="{55F46DBD-3BEF-4103-A1DF-FFDD0C5EEB1E}" dt="2024-12-10T23:47:00.999" v="2033"/>
        <pc:sldMkLst>
          <pc:docMk/>
          <pc:sldMk cId="1805905799" sldId="394"/>
        </pc:sldMkLst>
      </pc:sldChg>
      <pc:sldChg chg="addSp modSp add mod ord modTransition modAnim modNotesTx">
        <pc:chgData name="kjforde@student.ubc.ca" userId="e9ecc13d-a50c-4e25-a4a6-b2c5a8261ba4" providerId="ADAL" clId="{55F46DBD-3BEF-4103-A1DF-FFDD0C5EEB1E}" dt="2024-12-10T23:37:38.477" v="1898"/>
        <pc:sldMkLst>
          <pc:docMk/>
          <pc:sldMk cId="3634142518" sldId="395"/>
        </pc:sldMkLst>
      </pc:sldChg>
      <pc:sldChg chg="addSp delSp modSp add mod ord modTransition modAnim modNotesTx">
        <pc:chgData name="kjforde@student.ubc.ca" userId="e9ecc13d-a50c-4e25-a4a6-b2c5a8261ba4" providerId="ADAL" clId="{55F46DBD-3BEF-4103-A1DF-FFDD0C5EEB1E}" dt="2024-12-10T23:34:17.863" v="1870"/>
        <pc:sldMkLst>
          <pc:docMk/>
          <pc:sldMk cId="3857437395" sldId="396"/>
        </pc:sldMkLst>
      </pc:sldChg>
      <pc:sldChg chg="addSp modSp add mod modTransition modAnim modNotesTx">
        <pc:chgData name="kjforde@student.ubc.ca" userId="e9ecc13d-a50c-4e25-a4a6-b2c5a8261ba4" providerId="ADAL" clId="{55F46DBD-3BEF-4103-A1DF-FFDD0C5EEB1E}" dt="2024-12-10T23:34:17.863" v="1870"/>
        <pc:sldMkLst>
          <pc:docMk/>
          <pc:sldMk cId="1344199782" sldId="397"/>
        </pc:sldMkLst>
      </pc:sldChg>
      <pc:sldChg chg="addSp modSp add mod modTransition modAnim modNotesTx">
        <pc:chgData name="kjforde@student.ubc.ca" userId="e9ecc13d-a50c-4e25-a4a6-b2c5a8261ba4" providerId="ADAL" clId="{55F46DBD-3BEF-4103-A1DF-FFDD0C5EEB1E}" dt="2024-12-10T23:34:17.863" v="1870"/>
        <pc:sldMkLst>
          <pc:docMk/>
          <pc:sldMk cId="555675670" sldId="398"/>
        </pc:sldMkLst>
      </pc:sldChg>
      <pc:sldChg chg="addSp modSp add mod modTransition modAnim modNotesTx">
        <pc:chgData name="kjforde@student.ubc.ca" userId="e9ecc13d-a50c-4e25-a4a6-b2c5a8261ba4" providerId="ADAL" clId="{55F46DBD-3BEF-4103-A1DF-FFDD0C5EEB1E}" dt="2024-12-11T14:26:41.190" v="2324" actId="12"/>
        <pc:sldMkLst>
          <pc:docMk/>
          <pc:sldMk cId="1610852514" sldId="399"/>
        </pc:sldMkLst>
      </pc:sldChg>
      <pc:sldChg chg="addSp modSp add mod modTransition modAnim modNotesTx">
        <pc:chgData name="kjforde@student.ubc.ca" userId="e9ecc13d-a50c-4e25-a4a6-b2c5a8261ba4" providerId="ADAL" clId="{55F46DBD-3BEF-4103-A1DF-FFDD0C5EEB1E}" dt="2024-12-10T23:39:25.060" v="1908" actId="1076"/>
        <pc:sldMkLst>
          <pc:docMk/>
          <pc:sldMk cId="2277841964" sldId="400"/>
        </pc:sldMkLst>
      </pc:sldChg>
      <pc:sldChg chg="addSp modSp add mod modTransition modAnim modNotesTx">
        <pc:chgData name="kjforde@student.ubc.ca" userId="e9ecc13d-a50c-4e25-a4a6-b2c5a8261ba4" providerId="ADAL" clId="{55F46DBD-3BEF-4103-A1DF-FFDD0C5EEB1E}" dt="2024-12-10T23:34:17.863" v="1870"/>
        <pc:sldMkLst>
          <pc:docMk/>
          <pc:sldMk cId="3044130188" sldId="401"/>
        </pc:sldMkLst>
      </pc:sldChg>
      <pc:sldChg chg="addSp delSp modSp add mod ord modTransition modAnim modNotesTx">
        <pc:chgData name="kjforde@student.ubc.ca" userId="e9ecc13d-a50c-4e25-a4a6-b2c5a8261ba4" providerId="ADAL" clId="{55F46DBD-3BEF-4103-A1DF-FFDD0C5EEB1E}" dt="2024-12-10T23:34:17.863" v="1870"/>
        <pc:sldMkLst>
          <pc:docMk/>
          <pc:sldMk cId="365451733" sldId="402"/>
        </pc:sldMkLst>
      </pc:sldChg>
      <pc:sldChg chg="addSp modSp add mod modTransition modAnim">
        <pc:chgData name="kjforde@student.ubc.ca" userId="e9ecc13d-a50c-4e25-a4a6-b2c5a8261ba4" providerId="ADAL" clId="{55F46DBD-3BEF-4103-A1DF-FFDD0C5EEB1E}" dt="2024-12-11T14:10:31.180" v="2258" actId="207"/>
        <pc:sldMkLst>
          <pc:docMk/>
          <pc:sldMk cId="2513244767" sldId="403"/>
        </pc:sldMkLst>
      </pc:sldChg>
      <pc:sldChg chg="addSp modSp add mod ord modTransition">
        <pc:chgData name="kjforde@student.ubc.ca" userId="e9ecc13d-a50c-4e25-a4a6-b2c5a8261ba4" providerId="ADAL" clId="{55F46DBD-3BEF-4103-A1DF-FFDD0C5EEB1E}" dt="2024-12-10T23:34:17.863" v="1870"/>
        <pc:sldMkLst>
          <pc:docMk/>
          <pc:sldMk cId="4202213734" sldId="404"/>
        </pc:sldMkLst>
      </pc:sldChg>
      <pc:sldChg chg="addSp modSp new mod ord modTransition">
        <pc:chgData name="kjforde@student.ubc.ca" userId="e9ecc13d-a50c-4e25-a4a6-b2c5a8261ba4" providerId="ADAL" clId="{55F46DBD-3BEF-4103-A1DF-FFDD0C5EEB1E}" dt="2024-12-10T23:34:17.863" v="1870"/>
        <pc:sldMkLst>
          <pc:docMk/>
          <pc:sldMk cId="533451692" sldId="405"/>
        </pc:sldMkLst>
      </pc:sldChg>
      <pc:sldChg chg="addSp modSp new mod ord modAnim">
        <pc:chgData name="kjforde@student.ubc.ca" userId="e9ecc13d-a50c-4e25-a4a6-b2c5a8261ba4" providerId="ADAL" clId="{55F46DBD-3BEF-4103-A1DF-FFDD0C5EEB1E}" dt="2024-12-10T22:54:27.681" v="1290"/>
        <pc:sldMkLst>
          <pc:docMk/>
          <pc:sldMk cId="1480119992" sldId="406"/>
        </pc:sldMkLst>
      </pc:sldChg>
      <pc:sldChg chg="addSp delSp modSp add mod modNotesTx">
        <pc:chgData name="kjforde@student.ubc.ca" userId="e9ecc13d-a50c-4e25-a4a6-b2c5a8261ba4" providerId="ADAL" clId="{55F46DBD-3BEF-4103-A1DF-FFDD0C5EEB1E}" dt="2024-12-11T14:03:28.962" v="2221" actId="14100"/>
        <pc:sldMkLst>
          <pc:docMk/>
          <pc:sldMk cId="3260382672" sldId="407"/>
        </pc:sldMkLst>
      </pc:sldChg>
      <pc:sldChg chg="addSp delSp modSp add mod modAnim modNotesTx">
        <pc:chgData name="kjforde@student.ubc.ca" userId="e9ecc13d-a50c-4e25-a4a6-b2c5a8261ba4" providerId="ADAL" clId="{55F46DBD-3BEF-4103-A1DF-FFDD0C5EEB1E}" dt="2024-12-10T23:55:32.900" v="2119"/>
        <pc:sldMkLst>
          <pc:docMk/>
          <pc:sldMk cId="4228312696" sldId="408"/>
        </pc:sldMkLst>
      </pc:sldChg>
      <pc:sldChg chg="modSp add del modAnim">
        <pc:chgData name="kjforde@student.ubc.ca" userId="e9ecc13d-a50c-4e25-a4a6-b2c5a8261ba4" providerId="ADAL" clId="{55F46DBD-3BEF-4103-A1DF-FFDD0C5EEB1E}" dt="2024-12-10T23:57:12.276" v="2134"/>
        <pc:sldMkLst>
          <pc:docMk/>
          <pc:sldMk cId="1237300648" sldId="409"/>
        </pc:sldMkLst>
      </pc:sldChg>
      <pc:sldChg chg="add del">
        <pc:chgData name="kjforde@student.ubc.ca" userId="e9ecc13d-a50c-4e25-a4a6-b2c5a8261ba4" providerId="ADAL" clId="{55F46DBD-3BEF-4103-A1DF-FFDD0C5EEB1E}" dt="2024-12-10T23:53:45.962" v="2093"/>
        <pc:sldMkLst>
          <pc:docMk/>
          <pc:sldMk cId="807285636" sldId="410"/>
        </pc:sldMkLst>
      </pc:sldChg>
      <pc:sldChg chg="delSp add del mod ord">
        <pc:chgData name="kjforde@student.ubc.ca" userId="e9ecc13d-a50c-4e25-a4a6-b2c5a8261ba4" providerId="ADAL" clId="{55F46DBD-3BEF-4103-A1DF-FFDD0C5EEB1E}" dt="2024-12-10T23:57:54.150" v="2142" actId="47"/>
        <pc:sldMkLst>
          <pc:docMk/>
          <pc:sldMk cId="3354487413" sldId="410"/>
        </pc:sldMkLst>
      </pc:sldChg>
      <pc:sldChg chg="addSp delSp modSp new mod">
        <pc:chgData name="kjforde@student.ubc.ca" userId="e9ecc13d-a50c-4e25-a4a6-b2c5a8261ba4" providerId="ADAL" clId="{55F46DBD-3BEF-4103-A1DF-FFDD0C5EEB1E}" dt="2024-12-11T00:24:07.423" v="2176" actId="1076"/>
        <pc:sldMkLst>
          <pc:docMk/>
          <pc:sldMk cId="3596382164" sldId="410"/>
        </pc:sldMkLst>
      </pc:sldChg>
      <pc:sldChg chg="addSp delSp modSp add mod modAnim">
        <pc:chgData name="kjforde@student.ubc.ca" userId="e9ecc13d-a50c-4e25-a4a6-b2c5a8261ba4" providerId="ADAL" clId="{55F46DBD-3BEF-4103-A1DF-FFDD0C5EEB1E}" dt="2024-12-11T00:32:00.120" v="2206"/>
        <pc:sldMkLst>
          <pc:docMk/>
          <pc:sldMk cId="773639523" sldId="411"/>
        </pc:sldMkLst>
      </pc:sldChg>
      <pc:sldChg chg="addSp delSp add mod modNotesTx">
        <pc:chgData name="kjforde@student.ubc.ca" userId="e9ecc13d-a50c-4e25-a4a6-b2c5a8261ba4" providerId="ADAL" clId="{55F46DBD-3BEF-4103-A1DF-FFDD0C5EEB1E}" dt="2024-12-11T14:33:35.380" v="2499" actId="20577"/>
        <pc:sldMkLst>
          <pc:docMk/>
          <pc:sldMk cId="829422380" sldId="412"/>
        </pc:sldMkLst>
      </pc:sldChg>
      <pc:sldMasterChg chg="modSldLayout">
        <pc:chgData name="kjforde@student.ubc.ca" userId="e9ecc13d-a50c-4e25-a4a6-b2c5a8261ba4" providerId="ADAL" clId="{55F46DBD-3BEF-4103-A1DF-FFDD0C5EEB1E}" dt="2024-12-10T22:54:04.794" v="1288"/>
        <pc:sldMasterMkLst>
          <pc:docMk/>
          <pc:sldMasterMk cId="0" sldId="2147483648"/>
        </pc:sldMasterMkLst>
        <pc:sldLayoutChg chg="modSp mod">
          <pc:chgData name="kjforde@student.ubc.ca" userId="e9ecc13d-a50c-4e25-a4a6-b2c5a8261ba4" providerId="ADAL" clId="{55F46DBD-3BEF-4103-A1DF-FFDD0C5EEB1E}" dt="2024-12-10T22:53:10.021" v="1278" actId="207"/>
          <pc:sldLayoutMkLst>
            <pc:docMk/>
            <pc:sldMasterMk cId="0" sldId="2147483648"/>
            <pc:sldLayoutMk cId="1378586700" sldId="2147484991"/>
          </pc:sldLayoutMkLst>
        </pc:sldLayoutChg>
        <pc:sldLayoutChg chg="addSp delSp modSp mod">
          <pc:chgData name="kjforde@student.ubc.ca" userId="e9ecc13d-a50c-4e25-a4a6-b2c5a8261ba4" providerId="ADAL" clId="{55F46DBD-3BEF-4103-A1DF-FFDD0C5EEB1E}" dt="2024-12-10T22:53:48.658" v="1281"/>
          <pc:sldLayoutMkLst>
            <pc:docMk/>
            <pc:sldMasterMk cId="0" sldId="2147483648"/>
            <pc:sldLayoutMk cId="3240340114" sldId="2147484992"/>
          </pc:sldLayoutMkLst>
        </pc:sldLayoutChg>
        <pc:sldLayoutChg chg="addSp delSp modSp mod">
          <pc:chgData name="kjforde@student.ubc.ca" userId="e9ecc13d-a50c-4e25-a4a6-b2c5a8261ba4" providerId="ADAL" clId="{55F46DBD-3BEF-4103-A1DF-FFDD0C5EEB1E}" dt="2024-12-10T22:53:52.708" v="1283"/>
          <pc:sldLayoutMkLst>
            <pc:docMk/>
            <pc:sldMasterMk cId="0" sldId="2147483648"/>
            <pc:sldLayoutMk cId="757903245" sldId="2147484993"/>
          </pc:sldLayoutMkLst>
        </pc:sldLayoutChg>
        <pc:sldLayoutChg chg="addSp delSp modSp mod">
          <pc:chgData name="kjforde@student.ubc.ca" userId="e9ecc13d-a50c-4e25-a4a6-b2c5a8261ba4" providerId="ADAL" clId="{55F46DBD-3BEF-4103-A1DF-FFDD0C5EEB1E}" dt="2024-12-10T22:53:56.845" v="1285"/>
          <pc:sldLayoutMkLst>
            <pc:docMk/>
            <pc:sldMasterMk cId="0" sldId="2147483648"/>
            <pc:sldLayoutMk cId="3037751475" sldId="2147484994"/>
          </pc:sldLayoutMkLst>
        </pc:sldLayoutChg>
        <pc:sldLayoutChg chg="addSp delSp modSp mod">
          <pc:chgData name="kjforde@student.ubc.ca" userId="e9ecc13d-a50c-4e25-a4a6-b2c5a8261ba4" providerId="ADAL" clId="{55F46DBD-3BEF-4103-A1DF-FFDD0C5EEB1E}" dt="2024-12-10T22:54:01.799" v="1287"/>
          <pc:sldLayoutMkLst>
            <pc:docMk/>
            <pc:sldMasterMk cId="0" sldId="2147483648"/>
            <pc:sldLayoutMk cId="1539285580" sldId="2147484995"/>
          </pc:sldLayoutMkLst>
        </pc:sldLayoutChg>
        <pc:sldLayoutChg chg="addSp modSp">
          <pc:chgData name="kjforde@student.ubc.ca" userId="e9ecc13d-a50c-4e25-a4a6-b2c5a8261ba4" providerId="ADAL" clId="{55F46DBD-3BEF-4103-A1DF-FFDD0C5EEB1E}" dt="2024-12-10T22:54:04.794" v="1288"/>
          <pc:sldLayoutMkLst>
            <pc:docMk/>
            <pc:sldMasterMk cId="0" sldId="2147483648"/>
            <pc:sldLayoutMk cId="4073168360" sldId="2147484997"/>
          </pc:sldLayoutMkLst>
        </pc:sldLayoutChg>
      </pc:sldMasterChg>
    </pc:docChg>
  </pc:docChgLst>
  <pc:docChgLst>
    <pc:chgData name="kjforde@student.ubc.ca" userId="e9ecc13d-a50c-4e25-a4a6-b2c5a8261ba4" providerId="ADAL" clId="{9695679A-CE83-4207-B1F0-46FABFFC0250}"/>
    <pc:docChg chg="delSld">
      <pc:chgData name="kjforde@student.ubc.ca" userId="e9ecc13d-a50c-4e25-a4a6-b2c5a8261ba4" providerId="ADAL" clId="{9695679A-CE83-4207-B1F0-46FABFFC0250}" dt="2022-11-14T15:44:04.850" v="0" actId="47"/>
      <pc:docMkLst>
        <pc:docMk/>
      </pc:docMkLst>
      <pc:sldChg chg="del">
        <pc:chgData name="kjforde@student.ubc.ca" userId="e9ecc13d-a50c-4e25-a4a6-b2c5a8261ba4" providerId="ADAL" clId="{9695679A-CE83-4207-B1F0-46FABFFC0250}" dt="2022-11-14T15:44:04.850" v="0" actId="47"/>
        <pc:sldMkLst>
          <pc:docMk/>
          <pc:sldMk cId="3792562099" sldId="337"/>
        </pc:sldMkLst>
      </pc:sldChg>
    </pc:docChg>
  </pc:docChgLst>
  <pc:docChgLst>
    <pc:chgData name="kjforde@student.ubc.ca" userId="e9ecc13d-a50c-4e25-a4a6-b2c5a8261ba4" providerId="ADAL" clId="{1CF1FE80-EA89-4328-970E-AEDF564CE531}"/>
    <pc:docChg chg="undo custSel addSld delSld modSld">
      <pc:chgData name="kjforde@student.ubc.ca" userId="e9ecc13d-a50c-4e25-a4a6-b2c5a8261ba4" providerId="ADAL" clId="{1CF1FE80-EA89-4328-970E-AEDF564CE531}" dt="2022-06-22T21:20:46.010" v="667" actId="20577"/>
      <pc:docMkLst>
        <pc:docMk/>
      </pc:docMkLst>
      <pc:sldChg chg="addSp delSp modSp mod modNotesTx">
        <pc:chgData name="kjforde@student.ubc.ca" userId="e9ecc13d-a50c-4e25-a4a6-b2c5a8261ba4" providerId="ADAL" clId="{1CF1FE80-EA89-4328-970E-AEDF564CE531}" dt="2022-06-20T17:44:31.216" v="617" actId="1076"/>
        <pc:sldMkLst>
          <pc:docMk/>
          <pc:sldMk cId="3793698909" sldId="256"/>
        </pc:sldMkLst>
      </pc:sldChg>
      <pc:sldChg chg="modSp del">
        <pc:chgData name="kjforde@student.ubc.ca" userId="e9ecc13d-a50c-4e25-a4a6-b2c5a8261ba4" providerId="ADAL" clId="{1CF1FE80-EA89-4328-970E-AEDF564CE531}" dt="2022-06-20T17:05:41.118" v="207" actId="47"/>
        <pc:sldMkLst>
          <pc:docMk/>
          <pc:sldMk cId="1172382154" sldId="258"/>
        </pc:sldMkLst>
      </pc:sldChg>
      <pc:sldChg chg="modSp mod">
        <pc:chgData name="kjforde@student.ubc.ca" userId="e9ecc13d-a50c-4e25-a4a6-b2c5a8261ba4" providerId="ADAL" clId="{1CF1FE80-EA89-4328-970E-AEDF564CE531}" dt="2022-06-20T17:22:19.324" v="404" actId="403"/>
        <pc:sldMkLst>
          <pc:docMk/>
          <pc:sldMk cId="3055864658" sldId="260"/>
        </pc:sldMkLst>
      </pc:sldChg>
      <pc:sldChg chg="addSp delSp modSp mod modNotesTx">
        <pc:chgData name="kjforde@student.ubc.ca" userId="e9ecc13d-a50c-4e25-a4a6-b2c5a8261ba4" providerId="ADAL" clId="{1CF1FE80-EA89-4328-970E-AEDF564CE531}" dt="2022-06-20T17:22:12.363" v="403" actId="403"/>
        <pc:sldMkLst>
          <pc:docMk/>
          <pc:sldMk cId="4215139845" sldId="261"/>
        </pc:sldMkLst>
      </pc:sldChg>
      <pc:sldChg chg="modNotesTx">
        <pc:chgData name="kjforde@student.ubc.ca" userId="e9ecc13d-a50c-4e25-a4a6-b2c5a8261ba4" providerId="ADAL" clId="{1CF1FE80-EA89-4328-970E-AEDF564CE531}" dt="2022-06-20T17:38:19.375" v="509" actId="6549"/>
        <pc:sldMkLst>
          <pc:docMk/>
          <pc:sldMk cId="3148638428" sldId="262"/>
        </pc:sldMkLst>
      </pc:sldChg>
      <pc:sldChg chg="del">
        <pc:chgData name="kjforde@student.ubc.ca" userId="e9ecc13d-a50c-4e25-a4a6-b2c5a8261ba4" providerId="ADAL" clId="{1CF1FE80-EA89-4328-970E-AEDF564CE531}" dt="2022-06-20T17:05:56.039" v="208" actId="47"/>
        <pc:sldMkLst>
          <pc:docMk/>
          <pc:sldMk cId="2190902974" sldId="263"/>
        </pc:sldMkLst>
      </pc:sldChg>
      <pc:sldChg chg="modSp del modAnim">
        <pc:chgData name="kjforde@student.ubc.ca" userId="e9ecc13d-a50c-4e25-a4a6-b2c5a8261ba4" providerId="ADAL" clId="{1CF1FE80-EA89-4328-970E-AEDF564CE531}" dt="2022-06-20T17:08:22.241" v="226" actId="47"/>
        <pc:sldMkLst>
          <pc:docMk/>
          <pc:sldMk cId="1177562336" sldId="267"/>
        </pc:sldMkLst>
      </pc:sldChg>
      <pc:sldChg chg="modSp mod">
        <pc:chgData name="kjforde@student.ubc.ca" userId="e9ecc13d-a50c-4e25-a4a6-b2c5a8261ba4" providerId="ADAL" clId="{1CF1FE80-EA89-4328-970E-AEDF564CE531}" dt="2022-06-20T17:20:18.533" v="398" actId="207"/>
        <pc:sldMkLst>
          <pc:docMk/>
          <pc:sldMk cId="1549289741" sldId="269"/>
        </pc:sldMkLst>
      </pc:sldChg>
      <pc:sldChg chg="del">
        <pc:chgData name="kjforde@student.ubc.ca" userId="e9ecc13d-a50c-4e25-a4a6-b2c5a8261ba4" providerId="ADAL" clId="{1CF1FE80-EA89-4328-970E-AEDF564CE531}" dt="2022-06-20T17:08:22.694" v="227" actId="47"/>
        <pc:sldMkLst>
          <pc:docMk/>
          <pc:sldMk cId="2846159403" sldId="270"/>
        </pc:sldMkLst>
      </pc:sldChg>
      <pc:sldChg chg="modSp">
        <pc:chgData name="kjforde@student.ubc.ca" userId="e9ecc13d-a50c-4e25-a4a6-b2c5a8261ba4" providerId="ADAL" clId="{1CF1FE80-EA89-4328-970E-AEDF564CE531}" dt="2022-06-20T20:46:23.869" v="636" actId="207"/>
        <pc:sldMkLst>
          <pc:docMk/>
          <pc:sldMk cId="2096938452" sldId="271"/>
        </pc:sldMkLst>
      </pc:sldChg>
      <pc:sldChg chg="del">
        <pc:chgData name="kjforde@student.ubc.ca" userId="e9ecc13d-a50c-4e25-a4a6-b2c5a8261ba4" providerId="ADAL" clId="{1CF1FE80-EA89-4328-970E-AEDF564CE531}" dt="2022-06-20T17:06:07.452" v="209" actId="47"/>
        <pc:sldMkLst>
          <pc:docMk/>
          <pc:sldMk cId="3042063036" sldId="272"/>
        </pc:sldMkLst>
      </pc:sldChg>
      <pc:sldChg chg="del">
        <pc:chgData name="kjforde@student.ubc.ca" userId="e9ecc13d-a50c-4e25-a4a6-b2c5a8261ba4" providerId="ADAL" clId="{1CF1FE80-EA89-4328-970E-AEDF564CE531}" dt="2022-06-20T17:06:20.285" v="211" actId="47"/>
        <pc:sldMkLst>
          <pc:docMk/>
          <pc:sldMk cId="352294451" sldId="274"/>
        </pc:sldMkLst>
      </pc:sldChg>
      <pc:sldChg chg="modSp modNotesTx">
        <pc:chgData name="kjforde@student.ubc.ca" userId="e9ecc13d-a50c-4e25-a4a6-b2c5a8261ba4" providerId="ADAL" clId="{1CF1FE80-EA89-4328-970E-AEDF564CE531}" dt="2022-06-20T17:38:32.709" v="510" actId="20577"/>
        <pc:sldMkLst>
          <pc:docMk/>
          <pc:sldMk cId="1876064447" sldId="275"/>
        </pc:sldMkLst>
      </pc:sldChg>
      <pc:sldChg chg="del">
        <pc:chgData name="kjforde@student.ubc.ca" userId="e9ecc13d-a50c-4e25-a4a6-b2c5a8261ba4" providerId="ADAL" clId="{1CF1FE80-EA89-4328-970E-AEDF564CE531}" dt="2022-06-20T17:06:45.425" v="215" actId="47"/>
        <pc:sldMkLst>
          <pc:docMk/>
          <pc:sldMk cId="1358782297" sldId="276"/>
        </pc:sldMkLst>
      </pc:sldChg>
      <pc:sldChg chg="modNotesTx">
        <pc:chgData name="kjforde@student.ubc.ca" userId="e9ecc13d-a50c-4e25-a4a6-b2c5a8261ba4" providerId="ADAL" clId="{1CF1FE80-EA89-4328-970E-AEDF564CE531}" dt="2022-06-20T17:38:37.606" v="511" actId="20577"/>
        <pc:sldMkLst>
          <pc:docMk/>
          <pc:sldMk cId="4006624823" sldId="277"/>
        </pc:sldMkLst>
      </pc:sldChg>
      <pc:sldChg chg="modSp">
        <pc:chgData name="kjforde@student.ubc.ca" userId="e9ecc13d-a50c-4e25-a4a6-b2c5a8261ba4" providerId="ADAL" clId="{1CF1FE80-EA89-4328-970E-AEDF564CE531}" dt="2022-06-20T17:46:50.750" v="622" actId="207"/>
        <pc:sldMkLst>
          <pc:docMk/>
          <pc:sldMk cId="2969990966" sldId="278"/>
        </pc:sldMkLst>
      </pc:sldChg>
      <pc:sldChg chg="modAnim">
        <pc:chgData name="kjforde@student.ubc.ca" userId="e9ecc13d-a50c-4e25-a4a6-b2c5a8261ba4" providerId="ADAL" clId="{1CF1FE80-EA89-4328-970E-AEDF564CE531}" dt="2022-06-20T20:59:36.676" v="640"/>
        <pc:sldMkLst>
          <pc:docMk/>
          <pc:sldMk cId="467061790" sldId="279"/>
        </pc:sldMkLst>
      </pc:sldChg>
      <pc:sldChg chg="modSp mod">
        <pc:chgData name="kjforde@student.ubc.ca" userId="e9ecc13d-a50c-4e25-a4a6-b2c5a8261ba4" providerId="ADAL" clId="{1CF1FE80-EA89-4328-970E-AEDF564CE531}" dt="2022-06-20T17:27:27.551" v="425" actId="27107"/>
        <pc:sldMkLst>
          <pc:docMk/>
          <pc:sldMk cId="3325880477" sldId="280"/>
        </pc:sldMkLst>
      </pc:sldChg>
      <pc:sldChg chg="modSp">
        <pc:chgData name="kjforde@student.ubc.ca" userId="e9ecc13d-a50c-4e25-a4a6-b2c5a8261ba4" providerId="ADAL" clId="{1CF1FE80-EA89-4328-970E-AEDF564CE531}" dt="2022-06-20T17:28:25.374" v="429" actId="207"/>
        <pc:sldMkLst>
          <pc:docMk/>
          <pc:sldMk cId="4059425322" sldId="281"/>
        </pc:sldMkLst>
      </pc:sldChg>
      <pc:sldChg chg="modNotes modNotesTx">
        <pc:chgData name="kjforde@student.ubc.ca" userId="e9ecc13d-a50c-4e25-a4a6-b2c5a8261ba4" providerId="ADAL" clId="{1CF1FE80-EA89-4328-970E-AEDF564CE531}" dt="2022-06-20T17:24:52.898" v="410" actId="27636"/>
        <pc:sldMkLst>
          <pc:docMk/>
          <pc:sldMk cId="1496788021" sldId="282"/>
        </pc:sldMkLst>
      </pc:sldChg>
      <pc:sldChg chg="addSp delSp modSp mod modAnim">
        <pc:chgData name="kjforde@student.ubc.ca" userId="e9ecc13d-a50c-4e25-a4a6-b2c5a8261ba4" providerId="ADAL" clId="{1CF1FE80-EA89-4328-970E-AEDF564CE531}" dt="2022-06-22T21:20:46.010" v="667" actId="20577"/>
        <pc:sldMkLst>
          <pc:docMk/>
          <pc:sldMk cId="3237261121" sldId="285"/>
        </pc:sldMkLst>
      </pc:sldChg>
      <pc:sldChg chg="del">
        <pc:chgData name="kjforde@student.ubc.ca" userId="e9ecc13d-a50c-4e25-a4a6-b2c5a8261ba4" providerId="ADAL" clId="{1CF1FE80-EA89-4328-970E-AEDF564CE531}" dt="2022-06-20T17:06:29.990" v="212" actId="47"/>
        <pc:sldMkLst>
          <pc:docMk/>
          <pc:sldMk cId="501993533" sldId="286"/>
        </pc:sldMkLst>
      </pc:sldChg>
      <pc:sldChg chg="add">
        <pc:chgData name="kjforde@student.ubc.ca" userId="e9ecc13d-a50c-4e25-a4a6-b2c5a8261ba4" providerId="ADAL" clId="{1CF1FE80-EA89-4328-970E-AEDF564CE531}" dt="2022-06-20T17:06:32.478" v="213"/>
        <pc:sldMkLst>
          <pc:docMk/>
          <pc:sldMk cId="3322345594" sldId="286"/>
        </pc:sldMkLst>
      </pc:sldChg>
      <pc:sldChg chg="addSp modSp new mod">
        <pc:chgData name="kjforde@student.ubc.ca" userId="e9ecc13d-a50c-4e25-a4a6-b2c5a8261ba4" providerId="ADAL" clId="{1CF1FE80-EA89-4328-970E-AEDF564CE531}" dt="2022-06-20T17:42:28.661" v="598" actId="22"/>
        <pc:sldMkLst>
          <pc:docMk/>
          <pc:sldMk cId="2148574560" sldId="287"/>
        </pc:sldMkLst>
      </pc:sldChg>
    </pc:docChg>
  </pc:docChgLst>
  <pc:docChgLst>
    <pc:chgData name="kjforde@student.ubc.ca" userId="e9ecc13d-a50c-4e25-a4a6-b2c5a8261ba4" providerId="ADAL" clId="{2E5A5CC1-4F8D-4C02-BADB-BF2CDEED4C21}"/>
    <pc:docChg chg="modSld">
      <pc:chgData name="kjforde@student.ubc.ca" userId="e9ecc13d-a50c-4e25-a4a6-b2c5a8261ba4" providerId="ADAL" clId="{2E5A5CC1-4F8D-4C02-BADB-BF2CDEED4C21}" dt="2024-10-07T15:59:43.197" v="140" actId="1076"/>
      <pc:docMkLst>
        <pc:docMk/>
      </pc:docMkLst>
      <pc:sldChg chg="modSp modAnim">
        <pc:chgData name="kjforde@student.ubc.ca" userId="e9ecc13d-a50c-4e25-a4a6-b2c5a8261ba4" providerId="ADAL" clId="{2E5A5CC1-4F8D-4C02-BADB-BF2CDEED4C21}" dt="2024-10-07T15:04:39.785" v="110" actId="113"/>
        <pc:sldMkLst>
          <pc:docMk/>
          <pc:sldMk cId="3056849056" sldId="380"/>
        </pc:sldMkLst>
      </pc:sldChg>
    </pc:docChg>
  </pc:docChgLst>
  <pc:docChgLst>
    <pc:chgData name="Forde, Kieran" userId="0e2071d9-27b7-4db0-96dc-9ee53e957bd6" providerId="ADAL" clId="{29E649FF-9768-4C16-B034-09428E462E41}"/>
    <pc:docChg chg="undo custSel addSld delSld modSld sldOrd modShowInfo">
      <pc:chgData name="Forde, Kieran" userId="0e2071d9-27b7-4db0-96dc-9ee53e957bd6" providerId="ADAL" clId="{29E649FF-9768-4C16-B034-09428E462E41}" dt="2025-10-09T16:30:35.215" v="2004" actId="2744"/>
      <pc:docMkLst>
        <pc:docMk/>
      </pc:docMkLst>
      <pc:sldChg chg="add ord modTransition">
        <pc:chgData name="Forde, Kieran" userId="0e2071d9-27b7-4db0-96dc-9ee53e957bd6" providerId="ADAL" clId="{29E649FF-9768-4C16-B034-09428E462E41}" dt="2025-09-28T18:52:16.963" v="1400"/>
        <pc:sldMkLst>
          <pc:docMk/>
          <pc:sldMk cId="621931343" sldId="273"/>
        </pc:sldMkLst>
      </pc:sldChg>
      <pc:sldChg chg="addSp modSp add mod modTransition modNotesTx">
        <pc:chgData name="Forde, Kieran" userId="0e2071d9-27b7-4db0-96dc-9ee53e957bd6" providerId="ADAL" clId="{29E649FF-9768-4C16-B034-09428E462E41}" dt="2025-10-09T12:21:22.089" v="1952" actId="1076"/>
        <pc:sldMkLst>
          <pc:docMk/>
          <pc:sldMk cId="778156604" sldId="329"/>
        </pc:sldMkLst>
        <pc:spChg chg="mod">
          <ac:chgData name="Forde, Kieran" userId="0e2071d9-27b7-4db0-96dc-9ee53e957bd6" providerId="ADAL" clId="{29E649FF-9768-4C16-B034-09428E462E41}" dt="2025-09-28T19:13:43.192" v="1744" actId="20577"/>
          <ac:spMkLst>
            <pc:docMk/>
            <pc:sldMk cId="778156604" sldId="329"/>
            <ac:spMk id="2" creationId="{6AE99B40-2FE0-43A6-8070-9CF439857D0C}"/>
          </ac:spMkLst>
        </pc:spChg>
        <pc:spChg chg="mod">
          <ac:chgData name="Forde, Kieran" userId="0e2071d9-27b7-4db0-96dc-9ee53e957bd6" providerId="ADAL" clId="{29E649FF-9768-4C16-B034-09428E462E41}" dt="2025-09-28T19:13:45.549" v="1745" actId="14100"/>
          <ac:spMkLst>
            <pc:docMk/>
            <pc:sldMk cId="778156604" sldId="329"/>
            <ac:spMk id="3" creationId="{932C7524-05A7-47B3-8081-3F7942A7DFAF}"/>
          </ac:spMkLst>
        </pc:spChg>
        <pc:picChg chg="add mod">
          <ac:chgData name="Forde, Kieran" userId="0e2071d9-27b7-4db0-96dc-9ee53e957bd6" providerId="ADAL" clId="{29E649FF-9768-4C16-B034-09428E462E41}" dt="2025-10-09T12:21:22.089" v="1952" actId="1076"/>
          <ac:picMkLst>
            <pc:docMk/>
            <pc:sldMk cId="778156604" sldId="329"/>
            <ac:picMk id="5" creationId="{74C403D9-7FF7-F516-B07A-C01CFD578EEC}"/>
          </ac:picMkLst>
        </pc:picChg>
      </pc:sldChg>
      <pc:sldChg chg="add del modTransition">
        <pc:chgData name="Forde, Kieran" userId="0e2071d9-27b7-4db0-96dc-9ee53e957bd6" providerId="ADAL" clId="{29E649FF-9768-4C16-B034-09428E462E41}" dt="2025-09-28T18:52:16.963" v="1400"/>
        <pc:sldMkLst>
          <pc:docMk/>
          <pc:sldMk cId="4075169989" sldId="331"/>
        </pc:sldMkLst>
      </pc:sldChg>
      <pc:sldChg chg="modSp add mod ord modTransition modNotesTx">
        <pc:chgData name="Forde, Kieran" userId="0e2071d9-27b7-4db0-96dc-9ee53e957bd6" providerId="ADAL" clId="{29E649FF-9768-4C16-B034-09428E462E41}" dt="2025-09-28T18:52:16.963" v="1400"/>
        <pc:sldMkLst>
          <pc:docMk/>
          <pc:sldMk cId="3629779319" sldId="333"/>
        </pc:sldMkLst>
        <pc:picChg chg="mod">
          <ac:chgData name="Forde, Kieran" userId="0e2071d9-27b7-4db0-96dc-9ee53e957bd6" providerId="ADAL" clId="{29E649FF-9768-4C16-B034-09428E462E41}" dt="2025-09-28T18:17:39.600" v="755" actId="1076"/>
          <ac:picMkLst>
            <pc:docMk/>
            <pc:sldMk cId="3629779319" sldId="333"/>
            <ac:picMk id="7" creationId="{1D55FA47-E377-9B97-A5B5-013D9D050EDA}"/>
          </ac:picMkLst>
        </pc:picChg>
      </pc:sldChg>
      <pc:sldChg chg="add del modTransition">
        <pc:chgData name="Forde, Kieran" userId="0e2071d9-27b7-4db0-96dc-9ee53e957bd6" providerId="ADAL" clId="{29E649FF-9768-4C16-B034-09428E462E41}" dt="2025-09-28T18:52:16.963" v="1400"/>
        <pc:sldMkLst>
          <pc:docMk/>
          <pc:sldMk cId="3098721383" sldId="334"/>
        </pc:sldMkLst>
      </pc:sldChg>
      <pc:sldChg chg="modSp add mod modTransition">
        <pc:chgData name="Forde, Kieran" userId="0e2071d9-27b7-4db0-96dc-9ee53e957bd6" providerId="ADAL" clId="{29E649FF-9768-4C16-B034-09428E462E41}" dt="2025-09-28T18:52:16.963" v="1400"/>
        <pc:sldMkLst>
          <pc:docMk/>
          <pc:sldMk cId="1319596479" sldId="335"/>
        </pc:sldMkLst>
        <pc:picChg chg="mod">
          <ac:chgData name="Forde, Kieran" userId="0e2071d9-27b7-4db0-96dc-9ee53e957bd6" providerId="ADAL" clId="{29E649FF-9768-4C16-B034-09428E462E41}" dt="2025-09-28T18:31:00.530" v="1085" actId="14100"/>
          <ac:picMkLst>
            <pc:docMk/>
            <pc:sldMk cId="1319596479" sldId="335"/>
            <ac:picMk id="6" creationId="{A0058DA2-A01B-28BA-E27C-B9DDCD1E2C07}"/>
          </ac:picMkLst>
        </pc:picChg>
      </pc:sldChg>
      <pc:sldChg chg="add modTransition">
        <pc:chgData name="Forde, Kieran" userId="0e2071d9-27b7-4db0-96dc-9ee53e957bd6" providerId="ADAL" clId="{29E649FF-9768-4C16-B034-09428E462E41}" dt="2025-09-28T18:52:16.963" v="1400"/>
        <pc:sldMkLst>
          <pc:docMk/>
          <pc:sldMk cId="3610823693" sldId="336"/>
        </pc:sldMkLst>
      </pc:sldChg>
      <pc:sldChg chg="add del modTransition modNotesTx">
        <pc:chgData name="Forde, Kieran" userId="0e2071d9-27b7-4db0-96dc-9ee53e957bd6" providerId="ADAL" clId="{29E649FF-9768-4C16-B034-09428E462E41}" dt="2025-09-28T19:08:26.966" v="1726" actId="47"/>
        <pc:sldMkLst>
          <pc:docMk/>
          <pc:sldMk cId="2861753183" sldId="337"/>
        </pc:sldMkLst>
      </pc:sldChg>
      <pc:sldChg chg="add del modTransition">
        <pc:chgData name="Forde, Kieran" userId="0e2071d9-27b7-4db0-96dc-9ee53e957bd6" providerId="ADAL" clId="{29E649FF-9768-4C16-B034-09428E462E41}" dt="2025-09-28T18:52:16.963" v="1400"/>
        <pc:sldMkLst>
          <pc:docMk/>
          <pc:sldMk cId="2248061789" sldId="339"/>
        </pc:sldMkLst>
      </pc:sldChg>
      <pc:sldChg chg="modSp add del mod modTransition">
        <pc:chgData name="Forde, Kieran" userId="0e2071d9-27b7-4db0-96dc-9ee53e957bd6" providerId="ADAL" clId="{29E649FF-9768-4C16-B034-09428E462E41}" dt="2025-09-28T19:06:57.576" v="1710" actId="47"/>
        <pc:sldMkLst>
          <pc:docMk/>
          <pc:sldMk cId="2270761286" sldId="340"/>
        </pc:sldMkLst>
      </pc:sldChg>
      <pc:sldChg chg="modSp add mod modTransition">
        <pc:chgData name="Forde, Kieran" userId="0e2071d9-27b7-4db0-96dc-9ee53e957bd6" providerId="ADAL" clId="{29E649FF-9768-4C16-B034-09428E462E41}" dt="2025-10-09T12:26:21.876" v="1988" actId="1076"/>
        <pc:sldMkLst>
          <pc:docMk/>
          <pc:sldMk cId="1664792195" sldId="341"/>
        </pc:sldMkLst>
        <pc:picChg chg="mod">
          <ac:chgData name="Forde, Kieran" userId="0e2071d9-27b7-4db0-96dc-9ee53e957bd6" providerId="ADAL" clId="{29E649FF-9768-4C16-B034-09428E462E41}" dt="2025-10-09T12:26:21.876" v="1988" actId="1076"/>
          <ac:picMkLst>
            <pc:docMk/>
            <pc:sldMk cId="1664792195" sldId="341"/>
            <ac:picMk id="5" creationId="{2D38B487-FEFD-9570-17BE-0A2AE1E03E59}"/>
          </ac:picMkLst>
        </pc:picChg>
      </pc:sldChg>
      <pc:sldChg chg="delSp modSp add mod modTransition modNotesTx">
        <pc:chgData name="Forde, Kieran" userId="0e2071d9-27b7-4db0-96dc-9ee53e957bd6" providerId="ADAL" clId="{29E649FF-9768-4C16-B034-09428E462E41}" dt="2025-09-28T19:10:33.506" v="1732" actId="20577"/>
        <pc:sldMkLst>
          <pc:docMk/>
          <pc:sldMk cId="1963982887" sldId="342"/>
        </pc:sldMkLst>
        <pc:picChg chg="mod">
          <ac:chgData name="Forde, Kieran" userId="0e2071d9-27b7-4db0-96dc-9ee53e957bd6" providerId="ADAL" clId="{29E649FF-9768-4C16-B034-09428E462E41}" dt="2025-09-28T18:18:02.209" v="759" actId="1076"/>
          <ac:picMkLst>
            <pc:docMk/>
            <pc:sldMk cId="1963982887" sldId="342"/>
            <ac:picMk id="7" creationId="{52EF73F2-7A6A-A6B3-AD6B-FB8E838E6621}"/>
          </ac:picMkLst>
        </pc:picChg>
      </pc:sldChg>
      <pc:sldChg chg="add modTransition">
        <pc:chgData name="Forde, Kieran" userId="0e2071d9-27b7-4db0-96dc-9ee53e957bd6" providerId="ADAL" clId="{29E649FF-9768-4C16-B034-09428E462E41}" dt="2025-09-28T18:52:16.963" v="1400"/>
        <pc:sldMkLst>
          <pc:docMk/>
          <pc:sldMk cId="2780306262" sldId="343"/>
        </pc:sldMkLst>
      </pc:sldChg>
      <pc:sldChg chg="add modTransition">
        <pc:chgData name="Forde, Kieran" userId="0e2071d9-27b7-4db0-96dc-9ee53e957bd6" providerId="ADAL" clId="{29E649FF-9768-4C16-B034-09428E462E41}" dt="2025-09-28T18:52:16.963" v="1400"/>
        <pc:sldMkLst>
          <pc:docMk/>
          <pc:sldMk cId="4086125140" sldId="344"/>
        </pc:sldMkLst>
      </pc:sldChg>
      <pc:sldChg chg="addSp delSp modSp add mod modTransition modAnim modNotesTx">
        <pc:chgData name="Forde, Kieran" userId="0e2071d9-27b7-4db0-96dc-9ee53e957bd6" providerId="ADAL" clId="{29E649FF-9768-4C16-B034-09428E462E41}" dt="2025-09-28T18:58:21.950" v="1584"/>
        <pc:sldMkLst>
          <pc:docMk/>
          <pc:sldMk cId="3592754552" sldId="345"/>
        </pc:sldMkLst>
        <pc:spChg chg="mod">
          <ac:chgData name="Forde, Kieran" userId="0e2071d9-27b7-4db0-96dc-9ee53e957bd6" providerId="ADAL" clId="{29E649FF-9768-4C16-B034-09428E462E41}" dt="2025-09-28T18:51:08.947" v="1370" actId="1076"/>
          <ac:spMkLst>
            <pc:docMk/>
            <pc:sldMk cId="3592754552" sldId="345"/>
            <ac:spMk id="3" creationId="{79884F2E-43E0-7A1A-F9ED-EB1348B9F6AF}"/>
          </ac:spMkLst>
        </pc:spChg>
        <pc:picChg chg="add mod">
          <ac:chgData name="Forde, Kieran" userId="0e2071d9-27b7-4db0-96dc-9ee53e957bd6" providerId="ADAL" clId="{29E649FF-9768-4C16-B034-09428E462E41}" dt="2025-09-28T18:51:21.245" v="1373" actId="14100"/>
          <ac:picMkLst>
            <pc:docMk/>
            <pc:sldMk cId="3592754552" sldId="345"/>
            <ac:picMk id="13" creationId="{35263CBE-8BA0-F564-A723-55B3F3CCAA71}"/>
          </ac:picMkLst>
        </pc:picChg>
        <pc:picChg chg="add mod">
          <ac:chgData name="Forde, Kieran" userId="0e2071d9-27b7-4db0-96dc-9ee53e957bd6" providerId="ADAL" clId="{29E649FF-9768-4C16-B034-09428E462E41}" dt="2025-09-28T18:51:11.261" v="1371" actId="1076"/>
          <ac:picMkLst>
            <pc:docMk/>
            <pc:sldMk cId="3592754552" sldId="345"/>
            <ac:picMk id="15" creationId="{F3028C5D-94B6-8665-CD36-7793C851958C}"/>
          </ac:picMkLst>
        </pc:picChg>
      </pc:sldChg>
      <pc:sldChg chg="addSp delSp modSp add mod ord modTransition modAnim modNotesTx">
        <pc:chgData name="Forde, Kieran" userId="0e2071d9-27b7-4db0-96dc-9ee53e957bd6" providerId="ADAL" clId="{29E649FF-9768-4C16-B034-09428E462E41}" dt="2025-10-09T12:25:40.058" v="1987" actId="20577"/>
        <pc:sldMkLst>
          <pc:docMk/>
          <pc:sldMk cId="149454376" sldId="346"/>
        </pc:sldMkLst>
        <pc:spChg chg="mod">
          <ac:chgData name="Forde, Kieran" userId="0e2071d9-27b7-4db0-96dc-9ee53e957bd6" providerId="ADAL" clId="{29E649FF-9768-4C16-B034-09428E462E41}" dt="2025-10-09T12:25:40.058" v="1987" actId="20577"/>
          <ac:spMkLst>
            <pc:docMk/>
            <pc:sldMk cId="149454376" sldId="346"/>
            <ac:spMk id="2" creationId="{4EFEBE2A-7859-7F1C-65F9-FB808D2A40F6}"/>
          </ac:spMkLst>
        </pc:spChg>
        <pc:spChg chg="mod">
          <ac:chgData name="Forde, Kieran" userId="0e2071d9-27b7-4db0-96dc-9ee53e957bd6" providerId="ADAL" clId="{29E649FF-9768-4C16-B034-09428E462E41}" dt="2025-09-28T18:11:01.924" v="641" actId="403"/>
          <ac:spMkLst>
            <pc:docMk/>
            <pc:sldMk cId="149454376" sldId="346"/>
            <ac:spMk id="3" creationId="{FC197229-31F7-C5C5-E2F0-83BBE8E97A91}"/>
          </ac:spMkLst>
        </pc:spChg>
        <pc:picChg chg="del mod">
          <ac:chgData name="Forde, Kieran" userId="0e2071d9-27b7-4db0-96dc-9ee53e957bd6" providerId="ADAL" clId="{29E649FF-9768-4C16-B034-09428E462E41}" dt="2025-10-09T12:23:05.077" v="1954" actId="478"/>
          <ac:picMkLst>
            <pc:docMk/>
            <pc:sldMk cId="149454376" sldId="346"/>
            <ac:picMk id="5" creationId="{DABA4D9C-5B78-9816-3B9D-0E52F99CB7F7}"/>
          </ac:picMkLst>
        </pc:picChg>
        <pc:picChg chg="add mod">
          <ac:chgData name="Forde, Kieran" userId="0e2071d9-27b7-4db0-96dc-9ee53e957bd6" providerId="ADAL" clId="{29E649FF-9768-4C16-B034-09428E462E41}" dt="2025-10-09T12:23:17.047" v="1957" actId="1076"/>
          <ac:picMkLst>
            <pc:docMk/>
            <pc:sldMk cId="149454376" sldId="346"/>
            <ac:picMk id="6" creationId="{B03C4335-C67B-7120-B283-0668884CE592}"/>
          </ac:picMkLst>
        </pc:picChg>
      </pc:sldChg>
      <pc:sldChg chg="modTransition">
        <pc:chgData name="Forde, Kieran" userId="0e2071d9-27b7-4db0-96dc-9ee53e957bd6" providerId="ADAL" clId="{29E649FF-9768-4C16-B034-09428E462E41}" dt="2025-09-28T18:52:16.963" v="1400"/>
        <pc:sldMkLst>
          <pc:docMk/>
          <pc:sldMk cId="625834506" sldId="371"/>
        </pc:sldMkLst>
      </pc:sldChg>
      <pc:sldChg chg="del">
        <pc:chgData name="Forde, Kieran" userId="0e2071d9-27b7-4db0-96dc-9ee53e957bd6" providerId="ADAL" clId="{29E649FF-9768-4C16-B034-09428E462E41}" dt="2025-09-28T18:05:18.908" v="362" actId="47"/>
        <pc:sldMkLst>
          <pc:docMk/>
          <pc:sldMk cId="2910180797" sldId="379"/>
        </pc:sldMkLst>
      </pc:sldChg>
      <pc:sldChg chg="addSp delSp modSp new mod modTransition modAnim">
        <pc:chgData name="Forde, Kieran" userId="0e2071d9-27b7-4db0-96dc-9ee53e957bd6" providerId="ADAL" clId="{29E649FF-9768-4C16-B034-09428E462E41}" dt="2025-09-28T21:10:20.541" v="1865" actId="14100"/>
        <pc:sldMkLst>
          <pc:docMk/>
          <pc:sldMk cId="3297843117" sldId="380"/>
        </pc:sldMkLst>
        <pc:spChg chg="mod">
          <ac:chgData name="Forde, Kieran" userId="0e2071d9-27b7-4db0-96dc-9ee53e957bd6" providerId="ADAL" clId="{29E649FF-9768-4C16-B034-09428E462E41}" dt="2025-09-28T21:10:20.541" v="1865" actId="14100"/>
          <ac:spMkLst>
            <pc:docMk/>
            <pc:sldMk cId="3297843117" sldId="380"/>
            <ac:spMk id="2" creationId="{6B876F17-DD3A-2504-63D6-F28C2486300D}"/>
          </ac:spMkLst>
        </pc:spChg>
        <pc:spChg chg="mod">
          <ac:chgData name="Forde, Kieran" userId="0e2071d9-27b7-4db0-96dc-9ee53e957bd6" providerId="ADAL" clId="{29E649FF-9768-4C16-B034-09428E462E41}" dt="2025-09-28T18:42:44.758" v="1267" actId="403"/>
          <ac:spMkLst>
            <pc:docMk/>
            <pc:sldMk cId="3297843117" sldId="380"/>
            <ac:spMk id="3" creationId="{1EAAB663-BA48-1331-5229-6576A949FEDD}"/>
          </ac:spMkLst>
        </pc:spChg>
        <pc:picChg chg="add mod">
          <ac:chgData name="Forde, Kieran" userId="0e2071d9-27b7-4db0-96dc-9ee53e957bd6" providerId="ADAL" clId="{29E649FF-9768-4C16-B034-09428E462E41}" dt="2025-09-28T19:07:49.713" v="1717" actId="1076"/>
          <ac:picMkLst>
            <pc:docMk/>
            <pc:sldMk cId="3297843117" sldId="380"/>
            <ac:picMk id="6" creationId="{AC3C1341-6D15-A71F-C4E8-F314D8D64692}"/>
          </ac:picMkLst>
        </pc:picChg>
      </pc:sldChg>
      <pc:sldChg chg="add modTransition">
        <pc:chgData name="Forde, Kieran" userId="0e2071d9-27b7-4db0-96dc-9ee53e957bd6" providerId="ADAL" clId="{29E649FF-9768-4C16-B034-09428E462E41}" dt="2025-09-28T18:52:16.963" v="1400"/>
        <pc:sldMkLst>
          <pc:docMk/>
          <pc:sldMk cId="3137165614" sldId="381"/>
        </pc:sldMkLst>
      </pc:sldChg>
      <pc:sldChg chg="modSp add mod modTransition">
        <pc:chgData name="Forde, Kieran" userId="0e2071d9-27b7-4db0-96dc-9ee53e957bd6" providerId="ADAL" clId="{29E649FF-9768-4C16-B034-09428E462E41}" dt="2025-09-28T18:52:16.963" v="1400"/>
        <pc:sldMkLst>
          <pc:docMk/>
          <pc:sldMk cId="2433236170" sldId="382"/>
        </pc:sldMkLst>
        <pc:spChg chg="mod">
          <ac:chgData name="Forde, Kieran" userId="0e2071d9-27b7-4db0-96dc-9ee53e957bd6" providerId="ADAL" clId="{29E649FF-9768-4C16-B034-09428E462E41}" dt="2025-09-28T18:05:17.318" v="361" actId="1076"/>
          <ac:spMkLst>
            <pc:docMk/>
            <pc:sldMk cId="2433236170" sldId="382"/>
            <ac:spMk id="2" creationId="{E58B7708-6DD8-6E67-D06A-0998BB2EF330}"/>
          </ac:spMkLst>
        </pc:spChg>
      </pc:sldChg>
      <pc:sldChg chg="add modTransition">
        <pc:chgData name="Forde, Kieran" userId="0e2071d9-27b7-4db0-96dc-9ee53e957bd6" providerId="ADAL" clId="{29E649FF-9768-4C16-B034-09428E462E41}" dt="2025-09-28T18:52:16.963" v="1400"/>
        <pc:sldMkLst>
          <pc:docMk/>
          <pc:sldMk cId="1458157844" sldId="383"/>
        </pc:sldMkLst>
      </pc:sldChg>
      <pc:sldChg chg="add del">
        <pc:chgData name="Forde, Kieran" userId="0e2071d9-27b7-4db0-96dc-9ee53e957bd6" providerId="ADAL" clId="{29E649FF-9768-4C16-B034-09428E462E41}" dt="2025-09-28T18:30:41.781" v="1081" actId="47"/>
        <pc:sldMkLst>
          <pc:docMk/>
          <pc:sldMk cId="361154502" sldId="384"/>
        </pc:sldMkLst>
      </pc:sldChg>
      <pc:sldChg chg="delSp modSp add mod modTransition modAnim modNotesTx">
        <pc:chgData name="Forde, Kieran" userId="0e2071d9-27b7-4db0-96dc-9ee53e957bd6" providerId="ADAL" clId="{29E649FF-9768-4C16-B034-09428E462E41}" dt="2025-10-09T12:24:04.078" v="1958" actId="207"/>
        <pc:sldMkLst>
          <pc:docMk/>
          <pc:sldMk cId="2228415858" sldId="385"/>
        </pc:sldMkLst>
        <pc:spChg chg="mod">
          <ac:chgData name="Forde, Kieran" userId="0e2071d9-27b7-4db0-96dc-9ee53e957bd6" providerId="ADAL" clId="{29E649FF-9768-4C16-B034-09428E462E41}" dt="2025-10-09T12:24:04.078" v="1958" actId="207"/>
          <ac:spMkLst>
            <pc:docMk/>
            <pc:sldMk cId="2228415858" sldId="385"/>
            <ac:spMk id="2" creationId="{EB0A3E8C-B458-A909-E179-2396646C4140}"/>
          </ac:spMkLst>
        </pc:spChg>
        <pc:spChg chg="mod">
          <ac:chgData name="Forde, Kieran" userId="0e2071d9-27b7-4db0-96dc-9ee53e957bd6" providerId="ADAL" clId="{29E649FF-9768-4C16-B034-09428E462E41}" dt="2025-09-28T18:15:48.751" v="728" actId="207"/>
          <ac:spMkLst>
            <pc:docMk/>
            <pc:sldMk cId="2228415858" sldId="385"/>
            <ac:spMk id="3" creationId="{F157AC77-3DD1-6300-2755-7B2680AC98A7}"/>
          </ac:spMkLst>
        </pc:spChg>
      </pc:sldChg>
      <pc:sldChg chg="addSp delSp modSp add mod modTransition">
        <pc:chgData name="Forde, Kieran" userId="0e2071d9-27b7-4db0-96dc-9ee53e957bd6" providerId="ADAL" clId="{29E649FF-9768-4C16-B034-09428E462E41}" dt="2025-09-28T18:52:16.963" v="1400"/>
        <pc:sldMkLst>
          <pc:docMk/>
          <pc:sldMk cId="10011923" sldId="386"/>
        </pc:sldMkLst>
        <pc:spChg chg="mod">
          <ac:chgData name="Forde, Kieran" userId="0e2071d9-27b7-4db0-96dc-9ee53e957bd6" providerId="ADAL" clId="{29E649FF-9768-4C16-B034-09428E462E41}" dt="2025-09-28T18:16:07.461" v="743" actId="207"/>
          <ac:spMkLst>
            <pc:docMk/>
            <pc:sldMk cId="10011923" sldId="386"/>
            <ac:spMk id="3" creationId="{F5B3BE7B-1DB7-0597-305B-37636D80E372}"/>
          </ac:spMkLst>
        </pc:spChg>
        <pc:spChg chg="add mod">
          <ac:chgData name="Forde, Kieran" userId="0e2071d9-27b7-4db0-96dc-9ee53e957bd6" providerId="ADAL" clId="{29E649FF-9768-4C16-B034-09428E462E41}" dt="2025-09-28T18:16:42.570" v="746" actId="20577"/>
          <ac:spMkLst>
            <pc:docMk/>
            <pc:sldMk cId="10011923" sldId="386"/>
            <ac:spMk id="5" creationId="{96D5AF55-5DE4-2BC5-727A-EDB6E772476E}"/>
          </ac:spMkLst>
        </pc:spChg>
        <pc:picChg chg="add mod">
          <ac:chgData name="Forde, Kieran" userId="0e2071d9-27b7-4db0-96dc-9ee53e957bd6" providerId="ADAL" clId="{29E649FF-9768-4C16-B034-09428E462E41}" dt="2025-09-28T18:16:54.860" v="749" actId="1076"/>
          <ac:picMkLst>
            <pc:docMk/>
            <pc:sldMk cId="10011923" sldId="386"/>
            <ac:picMk id="7" creationId="{3B7DBF3D-C822-35D9-7F7B-6A0DDCADA2B2}"/>
          </ac:picMkLst>
        </pc:picChg>
      </pc:sldChg>
      <pc:sldChg chg="modSp add del mod modTransition modNotesTx">
        <pc:chgData name="Forde, Kieran" userId="0e2071d9-27b7-4db0-96dc-9ee53e957bd6" providerId="ADAL" clId="{29E649FF-9768-4C16-B034-09428E462E41}" dt="2025-09-28T19:08:11.104" v="1722" actId="47"/>
        <pc:sldMkLst>
          <pc:docMk/>
          <pc:sldMk cId="760002477" sldId="387"/>
        </pc:sldMkLst>
      </pc:sldChg>
      <pc:sldChg chg="addSp delSp modSp add mod ord modTransition modNotesTx">
        <pc:chgData name="Forde, Kieran" userId="0e2071d9-27b7-4db0-96dc-9ee53e957bd6" providerId="ADAL" clId="{29E649FF-9768-4C16-B034-09428E462E41}" dt="2025-10-09T12:27:39.281" v="1990" actId="14100"/>
        <pc:sldMkLst>
          <pc:docMk/>
          <pc:sldMk cId="412620631" sldId="388"/>
        </pc:sldMkLst>
        <pc:spChg chg="mod">
          <ac:chgData name="Forde, Kieran" userId="0e2071d9-27b7-4db0-96dc-9ee53e957bd6" providerId="ADAL" clId="{29E649FF-9768-4C16-B034-09428E462E41}" dt="2025-09-28T18:24:08.385" v="916" actId="1076"/>
          <ac:spMkLst>
            <pc:docMk/>
            <pc:sldMk cId="412620631" sldId="388"/>
            <ac:spMk id="3" creationId="{6AD940E3-14E9-D4BF-4965-E2C8C26097B4}"/>
          </ac:spMkLst>
        </pc:spChg>
        <pc:picChg chg="add mod">
          <ac:chgData name="Forde, Kieran" userId="0e2071d9-27b7-4db0-96dc-9ee53e957bd6" providerId="ADAL" clId="{29E649FF-9768-4C16-B034-09428E462E41}" dt="2025-10-09T12:27:39.281" v="1990" actId="14100"/>
          <ac:picMkLst>
            <pc:docMk/>
            <pc:sldMk cId="412620631" sldId="388"/>
            <ac:picMk id="6" creationId="{5A536D80-AB12-356C-84FB-AF3D7312EF72}"/>
          </ac:picMkLst>
        </pc:picChg>
      </pc:sldChg>
      <pc:sldChg chg="addSp modSp add mod modTransition modNotesTx">
        <pc:chgData name="Forde, Kieran" userId="0e2071d9-27b7-4db0-96dc-9ee53e957bd6" providerId="ADAL" clId="{29E649FF-9768-4C16-B034-09428E462E41}" dt="2025-09-28T18:52:16.963" v="1400"/>
        <pc:sldMkLst>
          <pc:docMk/>
          <pc:sldMk cId="1143738979" sldId="389"/>
        </pc:sldMkLst>
        <pc:spChg chg="mod">
          <ac:chgData name="Forde, Kieran" userId="0e2071d9-27b7-4db0-96dc-9ee53e957bd6" providerId="ADAL" clId="{29E649FF-9768-4C16-B034-09428E462E41}" dt="2025-09-28T18:20:14.198" v="822" actId="20577"/>
          <ac:spMkLst>
            <pc:docMk/>
            <pc:sldMk cId="1143738979" sldId="389"/>
            <ac:spMk id="3" creationId="{F5A32545-FB5E-6B53-180F-AEF35F718C13}"/>
          </ac:spMkLst>
        </pc:spChg>
        <pc:picChg chg="add mod">
          <ac:chgData name="Forde, Kieran" userId="0e2071d9-27b7-4db0-96dc-9ee53e957bd6" providerId="ADAL" clId="{29E649FF-9768-4C16-B034-09428E462E41}" dt="2025-09-28T18:25:51.573" v="928" actId="14100"/>
          <ac:picMkLst>
            <pc:docMk/>
            <pc:sldMk cId="1143738979" sldId="389"/>
            <ac:picMk id="5" creationId="{1012414E-6C5D-A37A-5ACD-C5F83484EC98}"/>
          </ac:picMkLst>
        </pc:picChg>
        <pc:picChg chg="add mod">
          <ac:chgData name="Forde, Kieran" userId="0e2071d9-27b7-4db0-96dc-9ee53e957bd6" providerId="ADAL" clId="{29E649FF-9768-4C16-B034-09428E462E41}" dt="2025-09-28T18:26:11.744" v="931" actId="14100"/>
          <ac:picMkLst>
            <pc:docMk/>
            <pc:sldMk cId="1143738979" sldId="389"/>
            <ac:picMk id="7" creationId="{DF66E096-8ACF-1DCE-913A-CA0ABD1BC078}"/>
          </ac:picMkLst>
        </pc:picChg>
      </pc:sldChg>
      <pc:sldChg chg="addSp modSp add mod modTransition modNotesTx">
        <pc:chgData name="Forde, Kieran" userId="0e2071d9-27b7-4db0-96dc-9ee53e957bd6" providerId="ADAL" clId="{29E649FF-9768-4C16-B034-09428E462E41}" dt="2025-09-28T18:52:16.963" v="1400"/>
        <pc:sldMkLst>
          <pc:docMk/>
          <pc:sldMk cId="2587584890" sldId="390"/>
        </pc:sldMkLst>
        <pc:picChg chg="add mod">
          <ac:chgData name="Forde, Kieran" userId="0e2071d9-27b7-4db0-96dc-9ee53e957bd6" providerId="ADAL" clId="{29E649FF-9768-4C16-B034-09428E462E41}" dt="2025-09-28T18:27:47.280" v="966" actId="14100"/>
          <ac:picMkLst>
            <pc:docMk/>
            <pc:sldMk cId="2587584890" sldId="390"/>
            <ac:picMk id="5" creationId="{5966FC0D-3605-B556-971F-3CEEA3B591B9}"/>
          </ac:picMkLst>
        </pc:picChg>
      </pc:sldChg>
      <pc:sldChg chg="addSp delSp modSp add mod modTransition modNotesTx">
        <pc:chgData name="Forde, Kieran" userId="0e2071d9-27b7-4db0-96dc-9ee53e957bd6" providerId="ADAL" clId="{29E649FF-9768-4C16-B034-09428E462E41}" dt="2025-09-28T20:06:03.021" v="1823" actId="22"/>
        <pc:sldMkLst>
          <pc:docMk/>
          <pc:sldMk cId="3080768279" sldId="391"/>
        </pc:sldMkLst>
        <pc:spChg chg="mod">
          <ac:chgData name="Forde, Kieran" userId="0e2071d9-27b7-4db0-96dc-9ee53e957bd6" providerId="ADAL" clId="{29E649FF-9768-4C16-B034-09428E462E41}" dt="2025-09-28T18:20:47.877" v="879" actId="20577"/>
          <ac:spMkLst>
            <pc:docMk/>
            <pc:sldMk cId="3080768279" sldId="391"/>
            <ac:spMk id="3" creationId="{96AFF593-B121-B8CB-BEC8-8D6DDF08DFAC}"/>
          </ac:spMkLst>
        </pc:spChg>
        <pc:picChg chg="add mod">
          <ac:chgData name="Forde, Kieran" userId="0e2071d9-27b7-4db0-96dc-9ee53e957bd6" providerId="ADAL" clId="{29E649FF-9768-4C16-B034-09428E462E41}" dt="2025-09-28T18:23:07.806" v="909" actId="1076"/>
          <ac:picMkLst>
            <pc:docMk/>
            <pc:sldMk cId="3080768279" sldId="391"/>
            <ac:picMk id="5" creationId="{DECD40F7-7E01-65AA-6F09-A5864F5413C5}"/>
          </ac:picMkLst>
        </pc:picChg>
        <pc:picChg chg="add mod">
          <ac:chgData name="Forde, Kieran" userId="0e2071d9-27b7-4db0-96dc-9ee53e957bd6" providerId="ADAL" clId="{29E649FF-9768-4C16-B034-09428E462E41}" dt="2025-09-28T18:23:14.616" v="912" actId="1076"/>
          <ac:picMkLst>
            <pc:docMk/>
            <pc:sldMk cId="3080768279" sldId="391"/>
            <ac:picMk id="7" creationId="{F62BD420-7DC3-5FC4-C713-404C398F4468}"/>
          </ac:picMkLst>
        </pc:picChg>
      </pc:sldChg>
      <pc:sldChg chg="addSp modSp add mod modTransition modNotesTx">
        <pc:chgData name="Forde, Kieran" userId="0e2071d9-27b7-4db0-96dc-9ee53e957bd6" providerId="ADAL" clId="{29E649FF-9768-4C16-B034-09428E462E41}" dt="2025-10-09T12:28:20.747" v="1998" actId="1076"/>
        <pc:sldMkLst>
          <pc:docMk/>
          <pc:sldMk cId="2363490645" sldId="392"/>
        </pc:sldMkLst>
        <pc:spChg chg="mod">
          <ac:chgData name="Forde, Kieran" userId="0e2071d9-27b7-4db0-96dc-9ee53e957bd6" providerId="ADAL" clId="{29E649FF-9768-4C16-B034-09428E462E41}" dt="2025-09-28T18:20:57.287" v="897" actId="20577"/>
          <ac:spMkLst>
            <pc:docMk/>
            <pc:sldMk cId="2363490645" sldId="392"/>
            <ac:spMk id="3" creationId="{C3BADED7-D4AF-3794-5485-68AC34822899}"/>
          </ac:spMkLst>
        </pc:spChg>
        <pc:picChg chg="add mod">
          <ac:chgData name="Forde, Kieran" userId="0e2071d9-27b7-4db0-96dc-9ee53e957bd6" providerId="ADAL" clId="{29E649FF-9768-4C16-B034-09428E462E41}" dt="2025-10-09T12:28:06.812" v="1993" actId="14100"/>
          <ac:picMkLst>
            <pc:docMk/>
            <pc:sldMk cId="2363490645" sldId="392"/>
            <ac:picMk id="5" creationId="{E2E32630-E461-8684-50ED-E8B9F33059D4}"/>
          </ac:picMkLst>
        </pc:picChg>
        <pc:picChg chg="add mod">
          <ac:chgData name="Forde, Kieran" userId="0e2071d9-27b7-4db0-96dc-9ee53e957bd6" providerId="ADAL" clId="{29E649FF-9768-4C16-B034-09428E462E41}" dt="2025-10-09T12:28:20.747" v="1998" actId="1076"/>
          <ac:picMkLst>
            <pc:docMk/>
            <pc:sldMk cId="2363490645" sldId="392"/>
            <ac:picMk id="7" creationId="{C3EBB71F-444D-52DB-0416-8542124AAA8A}"/>
          </ac:picMkLst>
        </pc:picChg>
      </pc:sldChg>
      <pc:sldChg chg="delSp modSp add mod ord modTransition modAnim modNotesTx">
        <pc:chgData name="Forde, Kieran" userId="0e2071d9-27b7-4db0-96dc-9ee53e957bd6" providerId="ADAL" clId="{29E649FF-9768-4C16-B034-09428E462E41}" dt="2025-10-09T12:21:59.735" v="1953" actId="1076"/>
        <pc:sldMkLst>
          <pc:docMk/>
          <pc:sldMk cId="2867731091" sldId="393"/>
        </pc:sldMkLst>
        <pc:spChg chg="mod">
          <ac:chgData name="Forde, Kieran" userId="0e2071d9-27b7-4db0-96dc-9ee53e957bd6" providerId="ADAL" clId="{29E649FF-9768-4C16-B034-09428E462E41}" dt="2025-10-09T12:21:59.735" v="1953" actId="1076"/>
          <ac:spMkLst>
            <pc:docMk/>
            <pc:sldMk cId="2867731091" sldId="393"/>
            <ac:spMk id="2" creationId="{4B9D792B-06E4-EC00-68A7-4FC25D6A771C}"/>
          </ac:spMkLst>
        </pc:spChg>
        <pc:spChg chg="mod">
          <ac:chgData name="Forde, Kieran" userId="0e2071d9-27b7-4db0-96dc-9ee53e957bd6" providerId="ADAL" clId="{29E649FF-9768-4C16-B034-09428E462E41}" dt="2025-09-28T18:41:07.670" v="1211" actId="20577"/>
          <ac:spMkLst>
            <pc:docMk/>
            <pc:sldMk cId="2867731091" sldId="393"/>
            <ac:spMk id="3" creationId="{E8E47EA7-0D4D-E8FA-5037-83F04A00ADBB}"/>
          </ac:spMkLst>
        </pc:spChg>
      </pc:sldChg>
      <pc:sldChg chg="modSp add mod modNotesTx">
        <pc:chgData name="Forde, Kieran" userId="0e2071d9-27b7-4db0-96dc-9ee53e957bd6" providerId="ADAL" clId="{29E649FF-9768-4C16-B034-09428E462E41}" dt="2025-09-28T19:11:54.896" v="1733" actId="6549"/>
        <pc:sldMkLst>
          <pc:docMk/>
          <pc:sldMk cId="2940391504" sldId="394"/>
        </pc:sldMkLst>
        <pc:spChg chg="mod">
          <ac:chgData name="Forde, Kieran" userId="0e2071d9-27b7-4db0-96dc-9ee53e957bd6" providerId="ADAL" clId="{29E649FF-9768-4C16-B034-09428E462E41}" dt="2025-09-28T19:00:38.428" v="1622" actId="403"/>
          <ac:spMkLst>
            <pc:docMk/>
            <pc:sldMk cId="2940391504" sldId="394"/>
            <ac:spMk id="2" creationId="{570E4F72-5E24-BFE8-BE5D-BEBDFC9DD7D5}"/>
          </ac:spMkLst>
        </pc:spChg>
      </pc:sldChg>
      <pc:sldChg chg="addSp delSp modSp add mod modNotesTx">
        <pc:chgData name="Forde, Kieran" userId="0e2071d9-27b7-4db0-96dc-9ee53e957bd6" providerId="ADAL" clId="{29E649FF-9768-4C16-B034-09428E462E41}" dt="2025-09-28T19:05:15.967" v="1666" actId="20577"/>
        <pc:sldMkLst>
          <pc:docMk/>
          <pc:sldMk cId="1469612075" sldId="395"/>
        </pc:sldMkLst>
        <pc:spChg chg="add mod">
          <ac:chgData name="Forde, Kieran" userId="0e2071d9-27b7-4db0-96dc-9ee53e957bd6" providerId="ADAL" clId="{29E649FF-9768-4C16-B034-09428E462E41}" dt="2025-09-28T19:05:02.861" v="1652" actId="20577"/>
          <ac:spMkLst>
            <pc:docMk/>
            <pc:sldMk cId="1469612075" sldId="395"/>
            <ac:spMk id="6" creationId="{05FDC87E-19D3-1E0C-289C-40F7D1FD0281}"/>
          </ac:spMkLst>
        </pc:spChg>
        <pc:picChg chg="add mod">
          <ac:chgData name="Forde, Kieran" userId="0e2071d9-27b7-4db0-96dc-9ee53e957bd6" providerId="ADAL" clId="{29E649FF-9768-4C16-B034-09428E462E41}" dt="2025-09-28T19:05:09.957" v="1655" actId="1076"/>
          <ac:picMkLst>
            <pc:docMk/>
            <pc:sldMk cId="1469612075" sldId="395"/>
            <ac:picMk id="4" creationId="{35ECCF7D-6521-55EF-276A-BE9E0697F2AF}"/>
          </ac:picMkLst>
        </pc:picChg>
      </pc:sldChg>
      <pc:sldChg chg="add del">
        <pc:chgData name="Forde, Kieran" userId="0e2071d9-27b7-4db0-96dc-9ee53e957bd6" providerId="ADAL" clId="{29E649FF-9768-4C16-B034-09428E462E41}" dt="2025-09-28T19:03:53.537" v="1644"/>
        <pc:sldMkLst>
          <pc:docMk/>
          <pc:sldMk cId="373173569" sldId="396"/>
        </pc:sldMkLst>
      </pc:sldChg>
      <pc:sldChg chg="addSp delSp modSp add mod">
        <pc:chgData name="Forde, Kieran" userId="0e2071d9-27b7-4db0-96dc-9ee53e957bd6" providerId="ADAL" clId="{29E649FF-9768-4C16-B034-09428E462E41}" dt="2025-09-28T19:05:35.266" v="1671" actId="1076"/>
        <pc:sldMkLst>
          <pc:docMk/>
          <pc:sldMk cId="2001761752" sldId="396"/>
        </pc:sldMkLst>
        <pc:picChg chg="add mod">
          <ac:chgData name="Forde, Kieran" userId="0e2071d9-27b7-4db0-96dc-9ee53e957bd6" providerId="ADAL" clId="{29E649FF-9768-4C16-B034-09428E462E41}" dt="2025-09-28T19:05:35.266" v="1671" actId="1076"/>
          <ac:picMkLst>
            <pc:docMk/>
            <pc:sldMk cId="2001761752" sldId="396"/>
            <ac:picMk id="3" creationId="{20D7C31C-73A4-59CE-FCD9-0D03FFB836BE}"/>
          </ac:picMkLst>
        </pc:picChg>
      </pc:sldChg>
      <pc:sldChg chg="modSp add mod modNotesTx">
        <pc:chgData name="Forde, Kieran" userId="0e2071d9-27b7-4db0-96dc-9ee53e957bd6" providerId="ADAL" clId="{29E649FF-9768-4C16-B034-09428E462E41}" dt="2025-09-28T19:06:19.010" v="1706" actId="20577"/>
        <pc:sldMkLst>
          <pc:docMk/>
          <pc:sldMk cId="303256860" sldId="397"/>
        </pc:sldMkLst>
        <pc:spChg chg="mod">
          <ac:chgData name="Forde, Kieran" userId="0e2071d9-27b7-4db0-96dc-9ee53e957bd6" providerId="ADAL" clId="{29E649FF-9768-4C16-B034-09428E462E41}" dt="2025-09-28T19:06:19.010" v="1706" actId="20577"/>
          <ac:spMkLst>
            <pc:docMk/>
            <pc:sldMk cId="303256860" sldId="397"/>
            <ac:spMk id="2" creationId="{74F9C317-4912-DB38-D645-BCBB75744372}"/>
          </ac:spMkLst>
        </pc:spChg>
      </pc:sldChg>
      <pc:sldChg chg="delSp modSp add del mod">
        <pc:chgData name="Forde, Kieran" userId="0e2071d9-27b7-4db0-96dc-9ee53e957bd6" providerId="ADAL" clId="{29E649FF-9768-4C16-B034-09428E462E41}" dt="2025-09-28T19:07:59.894" v="1719" actId="47"/>
        <pc:sldMkLst>
          <pc:docMk/>
          <pc:sldMk cId="1279976318" sldId="398"/>
        </pc:sldMkLst>
      </pc:sldChg>
      <pc:sldChg chg="modSp add mod modAnim">
        <pc:chgData name="Forde, Kieran" userId="0e2071d9-27b7-4db0-96dc-9ee53e957bd6" providerId="ADAL" clId="{29E649FF-9768-4C16-B034-09428E462E41}" dt="2025-09-29T01:17:45.768" v="1868" actId="115"/>
        <pc:sldMkLst>
          <pc:docMk/>
          <pc:sldMk cId="2852584945" sldId="399"/>
        </pc:sldMkLst>
        <pc:spChg chg="mod">
          <ac:chgData name="Forde, Kieran" userId="0e2071d9-27b7-4db0-96dc-9ee53e957bd6" providerId="ADAL" clId="{29E649FF-9768-4C16-B034-09428E462E41}" dt="2025-09-29T01:17:45.768" v="1868" actId="115"/>
          <ac:spMkLst>
            <pc:docMk/>
            <pc:sldMk cId="2852584945" sldId="399"/>
            <ac:spMk id="2" creationId="{AAA2FAED-61CE-F104-1CBA-CEA2679888CD}"/>
          </ac:spMkLst>
        </pc:spChg>
      </pc:sldChg>
      <pc:sldChg chg="modSp add mod modAnim">
        <pc:chgData name="Forde, Kieran" userId="0e2071d9-27b7-4db0-96dc-9ee53e957bd6" providerId="ADAL" clId="{29E649FF-9768-4C16-B034-09428E462E41}" dt="2025-09-29T01:18:02.218" v="1869" actId="115"/>
        <pc:sldMkLst>
          <pc:docMk/>
          <pc:sldMk cId="707201267" sldId="400"/>
        </pc:sldMkLst>
        <pc:spChg chg="mod">
          <ac:chgData name="Forde, Kieran" userId="0e2071d9-27b7-4db0-96dc-9ee53e957bd6" providerId="ADAL" clId="{29E649FF-9768-4C16-B034-09428E462E41}" dt="2025-09-29T01:18:02.218" v="1869" actId="115"/>
          <ac:spMkLst>
            <pc:docMk/>
            <pc:sldMk cId="707201267" sldId="400"/>
            <ac:spMk id="2" creationId="{68C81089-6FFA-C644-FE0E-25AF3926C7FB}"/>
          </ac:spMkLst>
        </pc:spChg>
      </pc:sldChg>
      <pc:sldChg chg="modSp add mod modAnim">
        <pc:chgData name="Forde, Kieran" userId="0e2071d9-27b7-4db0-96dc-9ee53e957bd6" providerId="ADAL" clId="{29E649FF-9768-4C16-B034-09428E462E41}" dt="2025-09-29T01:18:06.980" v="1871" actId="115"/>
        <pc:sldMkLst>
          <pc:docMk/>
          <pc:sldMk cId="651722172" sldId="401"/>
        </pc:sldMkLst>
        <pc:spChg chg="mod">
          <ac:chgData name="Forde, Kieran" userId="0e2071d9-27b7-4db0-96dc-9ee53e957bd6" providerId="ADAL" clId="{29E649FF-9768-4C16-B034-09428E462E41}" dt="2025-09-29T01:18:06.980" v="1871" actId="115"/>
          <ac:spMkLst>
            <pc:docMk/>
            <pc:sldMk cId="651722172" sldId="401"/>
            <ac:spMk id="2" creationId="{95F8EAF8-DA9A-87CE-3EBA-AF22F02C950C}"/>
          </ac:spMkLst>
        </pc:spChg>
      </pc:sldChg>
      <pc:sldChg chg="del">
        <pc:chgData name="Forde, Kieran" userId="0e2071d9-27b7-4db0-96dc-9ee53e957bd6" providerId="ADAL" clId="{29E649FF-9768-4C16-B034-09428E462E41}" dt="2025-09-28T16:03:21.537" v="0" actId="47"/>
        <pc:sldMkLst>
          <pc:docMk/>
          <pc:sldMk cId="3290079472" sldId="414"/>
        </pc:sldMkLst>
      </pc:sldChg>
      <pc:sldChg chg="add">
        <pc:chgData name="Forde, Kieran" userId="0e2071d9-27b7-4db0-96dc-9ee53e957bd6" providerId="ADAL" clId="{29E649FF-9768-4C16-B034-09428E462E41}" dt="2025-09-28T20:06:07.068" v="1824"/>
        <pc:sldMkLst>
          <pc:docMk/>
          <pc:sldMk cId="3503680697" sldId="568"/>
        </pc:sldMkLst>
      </pc:sldChg>
      <pc:sldChg chg="addSp delSp modSp add mod modNotesTx">
        <pc:chgData name="Forde, Kieran" userId="0e2071d9-27b7-4db0-96dc-9ee53e957bd6" providerId="ADAL" clId="{29E649FF-9768-4C16-B034-09428E462E41}" dt="2025-10-01T22:41:37.388" v="1903" actId="1076"/>
        <pc:sldMkLst>
          <pc:docMk/>
          <pc:sldMk cId="1034998005" sldId="569"/>
        </pc:sldMkLst>
        <pc:spChg chg="mod">
          <ac:chgData name="Forde, Kieran" userId="0e2071d9-27b7-4db0-96dc-9ee53e957bd6" providerId="ADAL" clId="{29E649FF-9768-4C16-B034-09428E462E41}" dt="2025-10-01T22:32:56.024" v="1876" actId="20577"/>
          <ac:spMkLst>
            <pc:docMk/>
            <pc:sldMk cId="1034998005" sldId="569"/>
            <ac:spMk id="3" creationId="{176DF806-CAE9-8558-66BD-E1A1E58F2928}"/>
          </ac:spMkLst>
        </pc:spChg>
        <pc:picChg chg="add mod">
          <ac:chgData name="Forde, Kieran" userId="0e2071d9-27b7-4db0-96dc-9ee53e957bd6" providerId="ADAL" clId="{29E649FF-9768-4C16-B034-09428E462E41}" dt="2025-10-01T22:41:29.424" v="1901" actId="14100"/>
          <ac:picMkLst>
            <pc:docMk/>
            <pc:sldMk cId="1034998005" sldId="569"/>
            <ac:picMk id="8" creationId="{8038F92C-010A-01A7-E492-DD425255BCEC}"/>
          </ac:picMkLst>
        </pc:picChg>
        <pc:picChg chg="add mod">
          <ac:chgData name="Forde, Kieran" userId="0e2071d9-27b7-4db0-96dc-9ee53e957bd6" providerId="ADAL" clId="{29E649FF-9768-4C16-B034-09428E462E41}" dt="2025-10-01T22:41:37.388" v="1903" actId="1076"/>
          <ac:picMkLst>
            <pc:docMk/>
            <pc:sldMk cId="1034998005" sldId="569"/>
            <ac:picMk id="15" creationId="{C1B938F5-AA79-9E1D-D466-C762189FBC39}"/>
          </ac:picMkLst>
        </pc:picChg>
        <pc:cxnChg chg="add mod">
          <ac:chgData name="Forde, Kieran" userId="0e2071d9-27b7-4db0-96dc-9ee53e957bd6" providerId="ADAL" clId="{29E649FF-9768-4C16-B034-09428E462E41}" dt="2025-10-01T22:41:31.905" v="1902" actId="1076"/>
          <ac:cxnSpMkLst>
            <pc:docMk/>
            <pc:sldMk cId="1034998005" sldId="569"/>
            <ac:cxnSpMk id="10" creationId="{445DBA2C-465A-88D4-A737-25E1F26DADBB}"/>
          </ac:cxnSpMkLst>
        </pc:cxnChg>
      </pc:sldChg>
      <pc:sldChg chg="modSp new del mod">
        <pc:chgData name="Forde, Kieran" userId="0e2071d9-27b7-4db0-96dc-9ee53e957bd6" providerId="ADAL" clId="{29E649FF-9768-4C16-B034-09428E462E41}" dt="2025-10-01T22:47:26.336" v="1914" actId="47"/>
        <pc:sldMkLst>
          <pc:docMk/>
          <pc:sldMk cId="112440195" sldId="570"/>
        </pc:sldMkLst>
      </pc:sldChg>
      <pc:sldChg chg="addSp delSp modSp add mod modNotesTx">
        <pc:chgData name="Forde, Kieran" userId="0e2071d9-27b7-4db0-96dc-9ee53e957bd6" providerId="ADAL" clId="{29E649FF-9768-4C16-B034-09428E462E41}" dt="2025-10-01T22:47:54.581" v="1931" actId="1076"/>
        <pc:sldMkLst>
          <pc:docMk/>
          <pc:sldMk cId="4055985011" sldId="570"/>
        </pc:sldMkLst>
        <pc:spChg chg="mod">
          <ac:chgData name="Forde, Kieran" userId="0e2071d9-27b7-4db0-96dc-9ee53e957bd6" providerId="ADAL" clId="{29E649FF-9768-4C16-B034-09428E462E41}" dt="2025-10-01T22:47:34.343" v="1926" actId="20577"/>
          <ac:spMkLst>
            <pc:docMk/>
            <pc:sldMk cId="4055985011" sldId="570"/>
            <ac:spMk id="3" creationId="{808B522F-8DD2-F587-1472-8688F685C0AD}"/>
          </ac:spMkLst>
        </pc:spChg>
        <pc:picChg chg="add mod">
          <ac:chgData name="Forde, Kieran" userId="0e2071d9-27b7-4db0-96dc-9ee53e957bd6" providerId="ADAL" clId="{29E649FF-9768-4C16-B034-09428E462E41}" dt="2025-10-01T22:47:54.581" v="1931" actId="1076"/>
          <ac:picMkLst>
            <pc:docMk/>
            <pc:sldMk cId="4055985011" sldId="570"/>
            <ac:picMk id="4" creationId="{BED71CC0-AF34-812E-02E4-8EF337A90AA6}"/>
          </ac:picMkLst>
        </pc:picChg>
      </pc:sldChg>
      <pc:sldChg chg="addSp delSp modSp add mod modNotesTx">
        <pc:chgData name="Forde, Kieran" userId="0e2071d9-27b7-4db0-96dc-9ee53e957bd6" providerId="ADAL" clId="{29E649FF-9768-4C16-B034-09428E462E41}" dt="2025-10-08T18:56:41.633" v="1951" actId="14100"/>
        <pc:sldMkLst>
          <pc:docMk/>
          <pc:sldMk cId="2354550990" sldId="571"/>
        </pc:sldMkLst>
        <pc:spChg chg="del mod">
          <ac:chgData name="Forde, Kieran" userId="0e2071d9-27b7-4db0-96dc-9ee53e957bd6" providerId="ADAL" clId="{29E649FF-9768-4C16-B034-09428E462E41}" dt="2025-10-08T18:55:38.322" v="1938" actId="478"/>
          <ac:spMkLst>
            <pc:docMk/>
            <pc:sldMk cId="2354550990" sldId="571"/>
            <ac:spMk id="3" creationId="{7D3B3F8F-2876-3827-D47B-E4AAA4AD84B7}"/>
          </ac:spMkLst>
        </pc:spChg>
        <pc:spChg chg="add mod">
          <ac:chgData name="Forde, Kieran" userId="0e2071d9-27b7-4db0-96dc-9ee53e957bd6" providerId="ADAL" clId="{29E649FF-9768-4C16-B034-09428E462E41}" dt="2025-10-08T18:55:39.746" v="1939" actId="20577"/>
          <ac:spMkLst>
            <pc:docMk/>
            <pc:sldMk cId="2354550990" sldId="571"/>
            <ac:spMk id="8" creationId="{E479F8FD-C1F4-7973-B5EC-952D8E729C48}"/>
          </ac:spMkLst>
        </pc:spChg>
        <pc:picChg chg="add mod">
          <ac:chgData name="Forde, Kieran" userId="0e2071d9-27b7-4db0-96dc-9ee53e957bd6" providerId="ADAL" clId="{29E649FF-9768-4C16-B034-09428E462E41}" dt="2025-10-08T18:56:29.781" v="1948" actId="1076"/>
          <ac:picMkLst>
            <pc:docMk/>
            <pc:sldMk cId="2354550990" sldId="571"/>
            <ac:picMk id="5" creationId="{5BF81424-15E2-B7B8-706F-3673548C9FE1}"/>
          </ac:picMkLst>
        </pc:picChg>
        <pc:picChg chg="del">
          <ac:chgData name="Forde, Kieran" userId="0e2071d9-27b7-4db0-96dc-9ee53e957bd6" providerId="ADAL" clId="{29E649FF-9768-4C16-B034-09428E462E41}" dt="2025-10-08T18:55:12.446" v="1934" actId="478"/>
          <ac:picMkLst>
            <pc:docMk/>
            <pc:sldMk cId="2354550990" sldId="571"/>
            <ac:picMk id="7" creationId="{E3515BD8-8CE2-9426-8FA0-FE9E04D73753}"/>
          </ac:picMkLst>
        </pc:picChg>
        <pc:picChg chg="add mod">
          <ac:chgData name="Forde, Kieran" userId="0e2071d9-27b7-4db0-96dc-9ee53e957bd6" providerId="ADAL" clId="{29E649FF-9768-4C16-B034-09428E462E41}" dt="2025-10-08T18:56:41.633" v="1951" actId="14100"/>
          <ac:picMkLst>
            <pc:docMk/>
            <pc:sldMk cId="2354550990" sldId="571"/>
            <ac:picMk id="10" creationId="{5317516D-E2D0-B9F2-477B-20E913462EB8}"/>
          </ac:picMkLst>
        </pc:picChg>
      </pc:sldChg>
      <pc:sldChg chg="addSp modSp new mod">
        <pc:chgData name="Forde, Kieran" userId="0e2071d9-27b7-4db0-96dc-9ee53e957bd6" providerId="ADAL" clId="{29E649FF-9768-4C16-B034-09428E462E41}" dt="2025-10-09T16:30:05.805" v="2003" actId="22"/>
        <pc:sldMkLst>
          <pc:docMk/>
          <pc:sldMk cId="3169291328" sldId="572"/>
        </pc:sldMkLst>
        <pc:spChg chg="mod">
          <ac:chgData name="Forde, Kieran" userId="0e2071d9-27b7-4db0-96dc-9ee53e957bd6" providerId="ADAL" clId="{29E649FF-9768-4C16-B034-09428E462E41}" dt="2025-10-09T16:30:05.435" v="2002" actId="20577"/>
          <ac:spMkLst>
            <pc:docMk/>
            <pc:sldMk cId="3169291328" sldId="572"/>
            <ac:spMk id="2" creationId="{CD21A4CB-BD53-67B0-FCD1-442EF3DFBA1A}"/>
          </ac:spMkLst>
        </pc:spChg>
        <pc:picChg chg="add">
          <ac:chgData name="Forde, Kieran" userId="0e2071d9-27b7-4db0-96dc-9ee53e957bd6" providerId="ADAL" clId="{29E649FF-9768-4C16-B034-09428E462E41}" dt="2025-10-09T16:30:05.805" v="2003" actId="22"/>
          <ac:picMkLst>
            <pc:docMk/>
            <pc:sldMk cId="3169291328" sldId="572"/>
            <ac:picMk id="4" creationId="{5175C541-3E17-3A72-25C1-87A2E09771CD}"/>
          </ac:picMkLst>
        </pc:picChg>
      </pc:sldChg>
    </pc:docChg>
  </pc:docChgLst>
  <pc:docChgLst>
    <pc:chgData name="kjforde@student.ubc.ca" userId="e9ecc13d-a50c-4e25-a4a6-b2c5a8261ba4" providerId="ADAL" clId="{8816696C-5CB5-49D6-BEC0-A6D2C0494AD7}"/>
    <pc:docChg chg="delSld modSld sldOrd">
      <pc:chgData name="kjforde@student.ubc.ca" userId="e9ecc13d-a50c-4e25-a4a6-b2c5a8261ba4" providerId="ADAL" clId="{8816696C-5CB5-49D6-BEC0-A6D2C0494AD7}" dt="2024-09-13T20:05:25.877" v="2"/>
      <pc:docMkLst>
        <pc:docMk/>
      </pc:docMkLst>
      <pc:sldChg chg="ord">
        <pc:chgData name="kjforde@student.ubc.ca" userId="e9ecc13d-a50c-4e25-a4a6-b2c5a8261ba4" providerId="ADAL" clId="{8816696C-5CB5-49D6-BEC0-A6D2C0494AD7}" dt="2024-09-13T20:05:25.877" v="2"/>
        <pc:sldMkLst>
          <pc:docMk/>
          <pc:sldMk cId="2168059391" sldId="368"/>
        </pc:sldMkLst>
      </pc:sldChg>
      <pc:sldChg chg="del">
        <pc:chgData name="kjforde@student.ubc.ca" userId="e9ecc13d-a50c-4e25-a4a6-b2c5a8261ba4" providerId="ADAL" clId="{8816696C-5CB5-49D6-BEC0-A6D2C0494AD7}" dt="2024-09-13T20:05:22.403" v="0" actId="47"/>
        <pc:sldMkLst>
          <pc:docMk/>
          <pc:sldMk cId="4261900784" sldId="369"/>
        </pc:sldMkLst>
      </pc:sldChg>
    </pc:docChg>
  </pc:docChgLst>
  <pc:docChgLst>
    <pc:chgData name="kjforde@student.ubc.ca" userId="e9ecc13d-a50c-4e25-a4a6-b2c5a8261ba4" providerId="ADAL" clId="{0CF4BAA8-C1E3-4634-B6F8-6B43AF33D28C}"/>
    <pc:docChg chg="undo custSel addSld delSld modSld">
      <pc:chgData name="kjforde@student.ubc.ca" userId="e9ecc13d-a50c-4e25-a4a6-b2c5a8261ba4" providerId="ADAL" clId="{0CF4BAA8-C1E3-4634-B6F8-6B43AF33D28C}" dt="2024-09-13T20:08:07.450" v="7" actId="6549"/>
      <pc:docMkLst>
        <pc:docMk/>
      </pc:docMkLst>
      <pc:sldChg chg="modSp del mod">
        <pc:chgData name="kjforde@student.ubc.ca" userId="e9ecc13d-a50c-4e25-a4a6-b2c5a8261ba4" providerId="ADAL" clId="{0CF4BAA8-C1E3-4634-B6F8-6B43AF33D28C}" dt="2024-09-13T20:07:53.621" v="1" actId="47"/>
        <pc:sldMkLst>
          <pc:docMk/>
          <pc:sldMk cId="2740935031" sldId="363"/>
        </pc:sldMkLst>
      </pc:sldChg>
      <pc:sldChg chg="add del">
        <pc:chgData name="kjforde@student.ubc.ca" userId="e9ecc13d-a50c-4e25-a4a6-b2c5a8261ba4" providerId="ADAL" clId="{0CF4BAA8-C1E3-4634-B6F8-6B43AF33D28C}" dt="2024-09-13T20:07:58.358" v="4" actId="47"/>
        <pc:sldMkLst>
          <pc:docMk/>
          <pc:sldMk cId="773643997" sldId="364"/>
        </pc:sldMkLst>
      </pc:sldChg>
    </pc:docChg>
  </pc:docChgLst>
  <pc:docChgLst>
    <pc:chgData name="kjforde@student.ubc.ca" userId="e9ecc13d-a50c-4e25-a4a6-b2c5a8261ba4" providerId="ADAL" clId="{EDC24082-B121-4229-9124-3E68C4233D25}"/>
    <pc:docChg chg="undo custSel addSld delSld modSld sldOrd">
      <pc:chgData name="kjforde@student.ubc.ca" userId="e9ecc13d-a50c-4e25-a4a6-b2c5a8261ba4" providerId="ADAL" clId="{EDC24082-B121-4229-9124-3E68C4233D25}" dt="2024-09-16T19:08:02.859" v="1511" actId="20577"/>
      <pc:docMkLst>
        <pc:docMk/>
      </pc:docMkLst>
      <pc:sldChg chg="addSp delSp modSp mod modNotesTx">
        <pc:chgData name="kjforde@student.ubc.ca" userId="e9ecc13d-a50c-4e25-a4a6-b2c5a8261ba4" providerId="ADAL" clId="{EDC24082-B121-4229-9124-3E68C4233D25}" dt="2024-09-16T13:24:54.326" v="1367" actId="20577"/>
        <pc:sldMkLst>
          <pc:docMk/>
          <pc:sldMk cId="3506096934" sldId="328"/>
        </pc:sldMkLst>
      </pc:sldChg>
      <pc:sldChg chg="addSp delSp add del setBg delDesignElem">
        <pc:chgData name="kjforde@student.ubc.ca" userId="e9ecc13d-a50c-4e25-a4a6-b2c5a8261ba4" providerId="ADAL" clId="{EDC24082-B121-4229-9124-3E68C4233D25}" dt="2024-09-16T13:43:30.441" v="1432"/>
        <pc:sldMkLst>
          <pc:docMk/>
          <pc:sldMk cId="1652211208" sldId="333"/>
        </pc:sldMkLst>
      </pc:sldChg>
      <pc:sldChg chg="addSp modSp mod modNotesTx">
        <pc:chgData name="kjforde@student.ubc.ca" userId="e9ecc13d-a50c-4e25-a4a6-b2c5a8261ba4" providerId="ADAL" clId="{EDC24082-B121-4229-9124-3E68C4233D25}" dt="2024-09-16T13:06:05.416" v="940" actId="1076"/>
        <pc:sldMkLst>
          <pc:docMk/>
          <pc:sldMk cId="3528762897" sldId="349"/>
        </pc:sldMkLst>
      </pc:sldChg>
      <pc:sldChg chg="del">
        <pc:chgData name="kjforde@student.ubc.ca" userId="e9ecc13d-a50c-4e25-a4a6-b2c5a8261ba4" providerId="ADAL" clId="{EDC24082-B121-4229-9124-3E68C4233D25}" dt="2024-09-16T12:39:02.901" v="66" actId="47"/>
        <pc:sldMkLst>
          <pc:docMk/>
          <pc:sldMk cId="4121675482" sldId="350"/>
        </pc:sldMkLst>
      </pc:sldChg>
      <pc:sldChg chg="addSp delSp modSp mod ord delAnim modAnim modNotesTx">
        <pc:chgData name="kjforde@student.ubc.ca" userId="e9ecc13d-a50c-4e25-a4a6-b2c5a8261ba4" providerId="ADAL" clId="{EDC24082-B121-4229-9124-3E68C4233D25}" dt="2024-09-16T13:25:10.937" v="1403" actId="313"/>
        <pc:sldMkLst>
          <pc:docMk/>
          <pc:sldMk cId="2954256501" sldId="351"/>
        </pc:sldMkLst>
      </pc:sldChg>
      <pc:sldChg chg="del">
        <pc:chgData name="kjforde@student.ubc.ca" userId="e9ecc13d-a50c-4e25-a4a6-b2c5a8261ba4" providerId="ADAL" clId="{EDC24082-B121-4229-9124-3E68C4233D25}" dt="2024-09-16T12:39:12.062" v="69" actId="47"/>
        <pc:sldMkLst>
          <pc:docMk/>
          <pc:sldMk cId="241903389" sldId="360"/>
        </pc:sldMkLst>
      </pc:sldChg>
      <pc:sldChg chg="del">
        <pc:chgData name="kjforde@student.ubc.ca" userId="e9ecc13d-a50c-4e25-a4a6-b2c5a8261ba4" providerId="ADAL" clId="{EDC24082-B121-4229-9124-3E68C4233D25}" dt="2024-09-16T12:39:12.479" v="70" actId="47"/>
        <pc:sldMkLst>
          <pc:docMk/>
          <pc:sldMk cId="3176495005" sldId="361"/>
        </pc:sldMkLst>
      </pc:sldChg>
      <pc:sldChg chg="del">
        <pc:chgData name="kjforde@student.ubc.ca" userId="e9ecc13d-a50c-4e25-a4a6-b2c5a8261ba4" providerId="ADAL" clId="{EDC24082-B121-4229-9124-3E68C4233D25}" dt="2024-09-16T12:53:09.082" v="159" actId="47"/>
        <pc:sldMkLst>
          <pc:docMk/>
          <pc:sldMk cId="773643997" sldId="364"/>
        </pc:sldMkLst>
      </pc:sldChg>
      <pc:sldChg chg="del">
        <pc:chgData name="kjforde@student.ubc.ca" userId="e9ecc13d-a50c-4e25-a4a6-b2c5a8261ba4" providerId="ADAL" clId="{EDC24082-B121-4229-9124-3E68C4233D25}" dt="2024-09-16T12:39:11.508" v="68" actId="47"/>
        <pc:sldMkLst>
          <pc:docMk/>
          <pc:sldMk cId="2683798399" sldId="365"/>
        </pc:sldMkLst>
      </pc:sldChg>
      <pc:sldChg chg="del">
        <pc:chgData name="kjforde@student.ubc.ca" userId="e9ecc13d-a50c-4e25-a4a6-b2c5a8261ba4" providerId="ADAL" clId="{EDC24082-B121-4229-9124-3E68C4233D25}" dt="2024-09-16T12:39:10.891" v="67" actId="47"/>
        <pc:sldMkLst>
          <pc:docMk/>
          <pc:sldMk cId="1388051538" sldId="366"/>
        </pc:sldMkLst>
      </pc:sldChg>
      <pc:sldChg chg="addSp delSp modSp add mod ord modAnim">
        <pc:chgData name="kjforde@student.ubc.ca" userId="e9ecc13d-a50c-4e25-a4a6-b2c5a8261ba4" providerId="ADAL" clId="{EDC24082-B121-4229-9124-3E68C4233D25}" dt="2024-09-16T13:25:52.958" v="1405" actId="20577"/>
        <pc:sldMkLst>
          <pc:docMk/>
          <pc:sldMk cId="2787860665" sldId="369"/>
        </pc:sldMkLst>
      </pc:sldChg>
      <pc:sldChg chg="addSp delSp modSp add mod ord modAnim modNotesTx">
        <pc:chgData name="kjforde@student.ubc.ca" userId="e9ecc13d-a50c-4e25-a4a6-b2c5a8261ba4" providerId="ADAL" clId="{EDC24082-B121-4229-9124-3E68C4233D25}" dt="2024-09-16T19:08:02.859" v="1511" actId="20577"/>
        <pc:sldMkLst>
          <pc:docMk/>
          <pc:sldMk cId="152020281" sldId="370"/>
        </pc:sldMkLst>
      </pc:sldChg>
      <pc:sldChg chg="addSp delSp modSp add mod modAnim">
        <pc:chgData name="kjforde@student.ubc.ca" userId="e9ecc13d-a50c-4e25-a4a6-b2c5a8261ba4" providerId="ADAL" clId="{EDC24082-B121-4229-9124-3E68C4233D25}" dt="2024-09-16T13:26:31.874" v="1429" actId="1076"/>
        <pc:sldMkLst>
          <pc:docMk/>
          <pc:sldMk cId="625834506" sldId="371"/>
        </pc:sldMkLst>
      </pc:sldChg>
    </pc:docChg>
  </pc:docChgLst>
  <pc:docChgLst>
    <pc:chgData name="kjforde@student.ubc.ca" userId="e9ecc13d-a50c-4e25-a4a6-b2c5a8261ba4" providerId="ADAL" clId="{189BEF51-5B83-4D9E-A311-22120622321E}"/>
    <pc:docChg chg="undo custSel modSld">
      <pc:chgData name="kjforde@student.ubc.ca" userId="e9ecc13d-a50c-4e25-a4a6-b2c5a8261ba4" providerId="ADAL" clId="{189BEF51-5B83-4D9E-A311-22120622321E}" dt="2024-11-03T19:56:27.195" v="57" actId="6549"/>
      <pc:docMkLst>
        <pc:docMk/>
      </pc:docMkLst>
    </pc:docChg>
  </pc:docChgLst>
  <pc:docChgLst>
    <pc:chgData name="kjforde@student.ubc.ca" userId="e9ecc13d-a50c-4e25-a4a6-b2c5a8261ba4" providerId="ADAL" clId="{4E8BC23C-C5F5-470C-A366-8CBCD398A307}"/>
    <pc:docChg chg="custSel modSld sldOrd">
      <pc:chgData name="kjforde@student.ubc.ca" userId="e9ecc13d-a50c-4e25-a4a6-b2c5a8261ba4" providerId="ADAL" clId="{4E8BC23C-C5F5-470C-A366-8CBCD398A307}" dt="2024-10-16T15:38:33.066" v="6" actId="22"/>
      <pc:docMkLst>
        <pc:docMk/>
      </pc:docMkLst>
      <pc:sldChg chg="ord modAnim">
        <pc:chgData name="kjforde@student.ubc.ca" userId="e9ecc13d-a50c-4e25-a4a6-b2c5a8261ba4" providerId="ADAL" clId="{4E8BC23C-C5F5-470C-A366-8CBCD398A307}" dt="2024-10-16T15:09:49.116" v="4"/>
        <pc:sldMkLst>
          <pc:docMk/>
          <pc:sldMk cId="3506096934" sldId="328"/>
        </pc:sldMkLst>
      </pc:sldChg>
      <pc:sldChg chg="addSp delSp mod">
        <pc:chgData name="kjforde@student.ubc.ca" userId="e9ecc13d-a50c-4e25-a4a6-b2c5a8261ba4" providerId="ADAL" clId="{4E8BC23C-C5F5-470C-A366-8CBCD398A307}" dt="2024-10-16T15:38:33.066" v="6" actId="22"/>
        <pc:sldMkLst>
          <pc:docMk/>
          <pc:sldMk cId="3587391848" sldId="381"/>
        </pc:sldMkLst>
      </pc:sldChg>
    </pc:docChg>
  </pc:docChgLst>
  <pc:docChgLst>
    <pc:chgData name="kjforde@student.ubc.ca" userId="e9ecc13d-a50c-4e25-a4a6-b2c5a8261ba4" providerId="ADAL" clId="{E9B0A8D5-1B26-4B15-AA0A-37E8B1909862}"/>
    <pc:docChg chg="custSel modSld">
      <pc:chgData name="kjforde@student.ubc.ca" userId="e9ecc13d-a50c-4e25-a4a6-b2c5a8261ba4" providerId="ADAL" clId="{E9B0A8D5-1B26-4B15-AA0A-37E8B1909862}" dt="2024-10-09T16:29:45.806" v="100" actId="1076"/>
      <pc:docMkLst>
        <pc:docMk/>
      </pc:docMkLst>
      <pc:sldChg chg="addSp delSp modSp mod delAnim modAnim">
        <pc:chgData name="kjforde@student.ubc.ca" userId="e9ecc13d-a50c-4e25-a4a6-b2c5a8261ba4" providerId="ADAL" clId="{E9B0A8D5-1B26-4B15-AA0A-37E8B1909862}" dt="2024-10-09T16:29:45.806" v="100" actId="1076"/>
        <pc:sldMkLst>
          <pc:docMk/>
          <pc:sldMk cId="3056849056" sldId="380"/>
        </pc:sldMkLst>
      </pc:sldChg>
    </pc:docChg>
  </pc:docChgLst>
  <pc:docChgLst>
    <pc:chgData name="kjforde@student.ubc.ca" userId="e9ecc13d-a50c-4e25-a4a6-b2c5a8261ba4" providerId="ADAL" clId="{04200A71-0B07-484B-8CE0-3D001714506C}"/>
    <pc:docChg chg="undo custSel addSld delSld modSld">
      <pc:chgData name="kjforde@student.ubc.ca" userId="e9ecc13d-a50c-4e25-a4a6-b2c5a8261ba4" providerId="ADAL" clId="{04200A71-0B07-484B-8CE0-3D001714506C}" dt="2024-09-18T13:34:14.795" v="163" actId="14100"/>
      <pc:docMkLst>
        <pc:docMk/>
      </pc:docMkLst>
      <pc:sldChg chg="del">
        <pc:chgData name="kjforde@student.ubc.ca" userId="e9ecc13d-a50c-4e25-a4a6-b2c5a8261ba4" providerId="ADAL" clId="{04200A71-0B07-484B-8CE0-3D001714506C}" dt="2024-09-17T19:27:16.123" v="66" actId="47"/>
        <pc:sldMkLst>
          <pc:docMk/>
          <pc:sldMk cId="2954256501" sldId="351"/>
        </pc:sldMkLst>
      </pc:sldChg>
      <pc:sldChg chg="modSp mod modAnim">
        <pc:chgData name="kjforde@student.ubc.ca" userId="e9ecc13d-a50c-4e25-a4a6-b2c5a8261ba4" providerId="ADAL" clId="{04200A71-0B07-484B-8CE0-3D001714506C}" dt="2024-09-17T19:26:42.391" v="53" actId="6549"/>
        <pc:sldMkLst>
          <pc:docMk/>
          <pc:sldMk cId="2787860665" sldId="369"/>
        </pc:sldMkLst>
      </pc:sldChg>
      <pc:sldChg chg="modSp mod">
        <pc:chgData name="kjforde@student.ubc.ca" userId="e9ecc13d-a50c-4e25-a4a6-b2c5a8261ba4" providerId="ADAL" clId="{04200A71-0B07-484B-8CE0-3D001714506C}" dt="2024-09-17T19:27:33.664" v="68" actId="1076"/>
        <pc:sldMkLst>
          <pc:docMk/>
          <pc:sldMk cId="152020281" sldId="370"/>
        </pc:sldMkLst>
      </pc:sldChg>
      <pc:sldChg chg="addSp delSp modSp mod">
        <pc:chgData name="kjforde@student.ubc.ca" userId="e9ecc13d-a50c-4e25-a4a6-b2c5a8261ba4" providerId="ADAL" clId="{04200A71-0B07-484B-8CE0-3D001714506C}" dt="2024-09-17T19:27:01.456" v="65" actId="20577"/>
        <pc:sldMkLst>
          <pc:docMk/>
          <pc:sldMk cId="625834506" sldId="371"/>
        </pc:sldMkLst>
      </pc:sldChg>
      <pc:sldChg chg="modSp add mod">
        <pc:chgData name="kjforde@student.ubc.ca" userId="e9ecc13d-a50c-4e25-a4a6-b2c5a8261ba4" providerId="ADAL" clId="{04200A71-0B07-484B-8CE0-3D001714506C}" dt="2024-09-17T20:01:15.176" v="91" actId="20577"/>
        <pc:sldMkLst>
          <pc:docMk/>
          <pc:sldMk cId="3958110383" sldId="372"/>
        </pc:sldMkLst>
      </pc:sldChg>
    </pc:docChg>
  </pc:docChgLst>
  <pc:docChgLst>
    <pc:chgData name="kjforde@student.ubc.ca" userId="e9ecc13d-a50c-4e25-a4a6-b2c5a8261ba4" providerId="ADAL" clId="{53819E9F-6389-4911-95AB-3868FC86A55A}"/>
    <pc:docChg chg="custSel modSld">
      <pc:chgData name="kjforde@student.ubc.ca" userId="e9ecc13d-a50c-4e25-a4a6-b2c5a8261ba4" providerId="ADAL" clId="{53819E9F-6389-4911-95AB-3868FC86A55A}" dt="2024-10-08T23:09:01.695" v="165" actId="14100"/>
      <pc:docMkLst>
        <pc:docMk/>
      </pc:docMkLst>
      <pc:sldChg chg="modSp mod">
        <pc:chgData name="kjforde@student.ubc.ca" userId="e9ecc13d-a50c-4e25-a4a6-b2c5a8261ba4" providerId="ADAL" clId="{53819E9F-6389-4911-95AB-3868FC86A55A}" dt="2024-10-08T23:07:52.256" v="131" actId="207"/>
        <pc:sldMkLst>
          <pc:docMk/>
          <pc:sldMk cId="3506096934" sldId="328"/>
        </pc:sldMkLst>
      </pc:sldChg>
      <pc:sldChg chg="addSp delSp modSp mod">
        <pc:chgData name="kjforde@student.ubc.ca" userId="e9ecc13d-a50c-4e25-a4a6-b2c5a8261ba4" providerId="ADAL" clId="{53819E9F-6389-4911-95AB-3868FC86A55A}" dt="2024-10-08T23:09:01.695" v="165" actId="14100"/>
        <pc:sldMkLst>
          <pc:docMk/>
          <pc:sldMk cId="3528762897" sldId="349"/>
        </pc:sldMkLst>
      </pc:sldChg>
      <pc:sldChg chg="modSp mod">
        <pc:chgData name="kjforde@student.ubc.ca" userId="e9ecc13d-a50c-4e25-a4a6-b2c5a8261ba4" providerId="ADAL" clId="{53819E9F-6389-4911-95AB-3868FC86A55A}" dt="2024-10-08T23:06:58.671" v="55"/>
        <pc:sldMkLst>
          <pc:docMk/>
          <pc:sldMk cId="625834506" sldId="371"/>
        </pc:sldMkLst>
      </pc:sldChg>
      <pc:sldChg chg="modSp mod">
        <pc:chgData name="kjforde@student.ubc.ca" userId="e9ecc13d-a50c-4e25-a4a6-b2c5a8261ba4" providerId="ADAL" clId="{53819E9F-6389-4911-95AB-3868FC86A55A}" dt="2024-10-08T23:07:02.675" v="60" actId="20577"/>
        <pc:sldMkLst>
          <pc:docMk/>
          <pc:sldMk cId="2910180797" sldId="379"/>
        </pc:sldMkLst>
      </pc:sldChg>
    </pc:docChg>
  </pc:docChgLst>
  <pc:docChgLst>
    <pc:chgData name="kjforde@student.ubc.ca" userId="e9ecc13d-a50c-4e25-a4a6-b2c5a8261ba4" providerId="ADAL" clId="{3DB21702-6ABF-4E1C-AA6D-22A09E2CEEB2}"/>
    <pc:docChg chg="undo custSel addSld delSld modSld sldOrd">
      <pc:chgData name="kjforde@student.ubc.ca" userId="e9ecc13d-a50c-4e25-a4a6-b2c5a8261ba4" providerId="ADAL" clId="{3DB21702-6ABF-4E1C-AA6D-22A09E2CEEB2}" dt="2024-06-20T20:09:47.422" v="309" actId="2710"/>
      <pc:docMkLst>
        <pc:docMk/>
      </pc:docMkLst>
      <pc:sldChg chg="delSp modNotesTx">
        <pc:chgData name="kjforde@student.ubc.ca" userId="e9ecc13d-a50c-4e25-a4a6-b2c5a8261ba4" providerId="ADAL" clId="{3DB21702-6ABF-4E1C-AA6D-22A09E2CEEB2}" dt="2024-06-20T18:59:25.614" v="2" actId="6549"/>
        <pc:sldMkLst>
          <pc:docMk/>
          <pc:sldMk cId="621931343" sldId="273"/>
        </pc:sldMkLst>
      </pc:sldChg>
      <pc:sldChg chg="addSp modSp mod modNotesTx">
        <pc:chgData name="kjforde@student.ubc.ca" userId="e9ecc13d-a50c-4e25-a4a6-b2c5a8261ba4" providerId="ADAL" clId="{3DB21702-6ABF-4E1C-AA6D-22A09E2CEEB2}" dt="2024-06-20T20:07:04.623" v="181" actId="113"/>
        <pc:sldMkLst>
          <pc:docMk/>
          <pc:sldMk cId="778156604" sldId="329"/>
        </pc:sldMkLst>
      </pc:sldChg>
      <pc:sldChg chg="ord">
        <pc:chgData name="kjforde@student.ubc.ca" userId="e9ecc13d-a50c-4e25-a4a6-b2c5a8261ba4" providerId="ADAL" clId="{3DB21702-6ABF-4E1C-AA6D-22A09E2CEEB2}" dt="2024-06-20T19:03:06.437" v="87"/>
        <pc:sldMkLst>
          <pc:docMk/>
          <pc:sldMk cId="114534756" sldId="330"/>
        </pc:sldMkLst>
      </pc:sldChg>
      <pc:sldChg chg="delSp modSp mod ord">
        <pc:chgData name="kjforde@student.ubc.ca" userId="e9ecc13d-a50c-4e25-a4a6-b2c5a8261ba4" providerId="ADAL" clId="{3DB21702-6ABF-4E1C-AA6D-22A09E2CEEB2}" dt="2024-06-20T19:03:04.781" v="85"/>
        <pc:sldMkLst>
          <pc:docMk/>
          <pc:sldMk cId="4075169989" sldId="331"/>
        </pc:sldMkLst>
      </pc:sldChg>
      <pc:sldChg chg="modSp mod modAnim">
        <pc:chgData name="kjforde@student.ubc.ca" userId="e9ecc13d-a50c-4e25-a4a6-b2c5a8261ba4" providerId="ADAL" clId="{3DB21702-6ABF-4E1C-AA6D-22A09E2CEEB2}" dt="2024-06-20T20:09:47.422" v="309" actId="2710"/>
        <pc:sldMkLst>
          <pc:docMk/>
          <pc:sldMk cId="1310708744" sldId="332"/>
        </pc:sldMkLst>
      </pc:sldChg>
      <pc:sldChg chg="del">
        <pc:chgData name="kjforde@student.ubc.ca" userId="e9ecc13d-a50c-4e25-a4a6-b2c5a8261ba4" providerId="ADAL" clId="{3DB21702-6ABF-4E1C-AA6D-22A09E2CEEB2}" dt="2024-06-20T19:00:49.099" v="40" actId="47"/>
        <pc:sldMkLst>
          <pc:docMk/>
          <pc:sldMk cId="923864388" sldId="333"/>
        </pc:sldMkLst>
      </pc:sldChg>
      <pc:sldChg chg="addSp delSp modSp add mod ord">
        <pc:chgData name="kjforde@student.ubc.ca" userId="e9ecc13d-a50c-4e25-a4a6-b2c5a8261ba4" providerId="ADAL" clId="{3DB21702-6ABF-4E1C-AA6D-22A09E2CEEB2}" dt="2024-06-20T19:42:11.741" v="133"/>
        <pc:sldMkLst>
          <pc:docMk/>
          <pc:sldMk cId="2774954214" sldId="333"/>
        </pc:sldMkLst>
      </pc:sldChg>
      <pc:sldChg chg="del ord">
        <pc:chgData name="kjforde@student.ubc.ca" userId="e9ecc13d-a50c-4e25-a4a6-b2c5a8261ba4" providerId="ADAL" clId="{3DB21702-6ABF-4E1C-AA6D-22A09E2CEEB2}" dt="2024-06-20T19:02:21.855" v="78" actId="47"/>
        <pc:sldMkLst>
          <pc:docMk/>
          <pc:sldMk cId="1169875813" sldId="334"/>
        </pc:sldMkLst>
      </pc:sldChg>
      <pc:sldChg chg="del ord">
        <pc:chgData name="kjforde@student.ubc.ca" userId="e9ecc13d-a50c-4e25-a4a6-b2c5a8261ba4" providerId="ADAL" clId="{3DB21702-6ABF-4E1C-AA6D-22A09E2CEEB2}" dt="2024-06-20T19:02:55.724" v="79" actId="47"/>
        <pc:sldMkLst>
          <pc:docMk/>
          <pc:sldMk cId="3309840356" sldId="335"/>
        </pc:sldMkLst>
      </pc:sldChg>
      <pc:sldChg chg="del ord">
        <pc:chgData name="kjforde@student.ubc.ca" userId="e9ecc13d-a50c-4e25-a4a6-b2c5a8261ba4" providerId="ADAL" clId="{3DB21702-6ABF-4E1C-AA6D-22A09E2CEEB2}" dt="2024-06-20T19:02:56.146" v="80" actId="47"/>
        <pc:sldMkLst>
          <pc:docMk/>
          <pc:sldMk cId="3186500329" sldId="336"/>
        </pc:sldMkLst>
      </pc:sldChg>
      <pc:sldChg chg="del ord">
        <pc:chgData name="kjforde@student.ubc.ca" userId="e9ecc13d-a50c-4e25-a4a6-b2c5a8261ba4" providerId="ADAL" clId="{3DB21702-6ABF-4E1C-AA6D-22A09E2CEEB2}" dt="2024-06-20T19:02:56.919" v="81" actId="47"/>
        <pc:sldMkLst>
          <pc:docMk/>
          <pc:sldMk cId="2587384348" sldId="337"/>
        </pc:sldMkLst>
      </pc:sldChg>
    </pc:docChg>
  </pc:docChgLst>
  <pc:docChgLst>
    <pc:chgData name="kjforde@student.ubc.ca" userId="e9ecc13d-a50c-4e25-a4a6-b2c5a8261ba4" providerId="ADAL" clId="{2944507E-7AB7-4AC5-B7C0-89AFBC8B2357}"/>
    <pc:docChg chg="undo redo custSel addSld delSld modSld sldOrd">
      <pc:chgData name="kjforde@student.ubc.ca" userId="e9ecc13d-a50c-4e25-a4a6-b2c5a8261ba4" providerId="ADAL" clId="{2944507E-7AB7-4AC5-B7C0-89AFBC8B2357}" dt="2022-07-02T22:22:11.050" v="643"/>
      <pc:docMkLst>
        <pc:docMk/>
      </pc:docMkLst>
      <pc:sldChg chg="addSp delSp modSp mod modNotesTx">
        <pc:chgData name="kjforde@student.ubc.ca" userId="e9ecc13d-a50c-4e25-a4a6-b2c5a8261ba4" providerId="ADAL" clId="{2944507E-7AB7-4AC5-B7C0-89AFBC8B2357}" dt="2022-07-02T21:52:29.965" v="557" actId="20577"/>
        <pc:sldMkLst>
          <pc:docMk/>
          <pc:sldMk cId="3793698909" sldId="256"/>
        </pc:sldMkLst>
      </pc:sldChg>
      <pc:sldChg chg="add del">
        <pc:chgData name="kjforde@student.ubc.ca" userId="e9ecc13d-a50c-4e25-a4a6-b2c5a8261ba4" providerId="ADAL" clId="{2944507E-7AB7-4AC5-B7C0-89AFBC8B2357}" dt="2022-07-02T21:56:35.291" v="575" actId="47"/>
        <pc:sldMkLst>
          <pc:docMk/>
          <pc:sldMk cId="1530771894" sldId="259"/>
        </pc:sldMkLst>
      </pc:sldChg>
      <pc:sldChg chg="del">
        <pc:chgData name="kjforde@student.ubc.ca" userId="e9ecc13d-a50c-4e25-a4a6-b2c5a8261ba4" providerId="ADAL" clId="{2944507E-7AB7-4AC5-B7C0-89AFBC8B2357}" dt="2022-06-29T23:38:48.072" v="62" actId="47"/>
        <pc:sldMkLst>
          <pc:docMk/>
          <pc:sldMk cId="3055864658" sldId="260"/>
        </pc:sldMkLst>
      </pc:sldChg>
      <pc:sldChg chg="del">
        <pc:chgData name="kjforde@student.ubc.ca" userId="e9ecc13d-a50c-4e25-a4a6-b2c5a8261ba4" providerId="ADAL" clId="{2944507E-7AB7-4AC5-B7C0-89AFBC8B2357}" dt="2022-06-29T23:38:48.242" v="63" actId="47"/>
        <pc:sldMkLst>
          <pc:docMk/>
          <pc:sldMk cId="4215139845" sldId="261"/>
        </pc:sldMkLst>
      </pc:sldChg>
      <pc:sldChg chg="del">
        <pc:chgData name="kjforde@student.ubc.ca" userId="e9ecc13d-a50c-4e25-a4a6-b2c5a8261ba4" providerId="ADAL" clId="{2944507E-7AB7-4AC5-B7C0-89AFBC8B2357}" dt="2022-06-29T23:38:48.427" v="64" actId="47"/>
        <pc:sldMkLst>
          <pc:docMk/>
          <pc:sldMk cId="3148638428" sldId="262"/>
        </pc:sldMkLst>
      </pc:sldChg>
      <pc:sldChg chg="add del">
        <pc:chgData name="kjforde@student.ubc.ca" userId="e9ecc13d-a50c-4e25-a4a6-b2c5a8261ba4" providerId="ADAL" clId="{2944507E-7AB7-4AC5-B7C0-89AFBC8B2357}" dt="2022-07-02T21:55:18.179" v="559"/>
        <pc:sldMkLst>
          <pc:docMk/>
          <pc:sldMk cId="857051283" sldId="263"/>
        </pc:sldMkLst>
      </pc:sldChg>
      <pc:sldChg chg="add del">
        <pc:chgData name="kjforde@student.ubc.ca" userId="e9ecc13d-a50c-4e25-a4a6-b2c5a8261ba4" providerId="ADAL" clId="{2944507E-7AB7-4AC5-B7C0-89AFBC8B2357}" dt="2022-07-02T22:18:41.044" v="630"/>
        <pc:sldMkLst>
          <pc:docMk/>
          <pc:sldMk cId="3150491846" sldId="265"/>
        </pc:sldMkLst>
      </pc:sldChg>
      <pc:sldChg chg="add">
        <pc:chgData name="kjforde@student.ubc.ca" userId="e9ecc13d-a50c-4e25-a4a6-b2c5a8261ba4" providerId="ADAL" clId="{2944507E-7AB7-4AC5-B7C0-89AFBC8B2357}" dt="2022-07-02T22:17:26.374" v="627"/>
        <pc:sldMkLst>
          <pc:docMk/>
          <pc:sldMk cId="1177562336" sldId="267"/>
        </pc:sldMkLst>
      </pc:sldChg>
      <pc:sldChg chg="add del ord">
        <pc:chgData name="kjforde@student.ubc.ca" userId="e9ecc13d-a50c-4e25-a4a6-b2c5a8261ba4" providerId="ADAL" clId="{2944507E-7AB7-4AC5-B7C0-89AFBC8B2357}" dt="2022-07-02T22:20:21.157" v="637"/>
        <pc:sldMkLst>
          <pc:docMk/>
          <pc:sldMk cId="1520303103" sldId="268"/>
        </pc:sldMkLst>
      </pc:sldChg>
      <pc:sldChg chg="add del">
        <pc:chgData name="kjforde@student.ubc.ca" userId="e9ecc13d-a50c-4e25-a4a6-b2c5a8261ba4" providerId="ADAL" clId="{2944507E-7AB7-4AC5-B7C0-89AFBC8B2357}" dt="2022-07-02T22:18:18.086" v="628"/>
        <pc:sldMkLst>
          <pc:docMk/>
          <pc:sldMk cId="1549289741" sldId="269"/>
        </pc:sldMkLst>
      </pc:sldChg>
      <pc:sldChg chg="add del">
        <pc:chgData name="kjforde@student.ubc.ca" userId="e9ecc13d-a50c-4e25-a4a6-b2c5a8261ba4" providerId="ADAL" clId="{2944507E-7AB7-4AC5-B7C0-89AFBC8B2357}" dt="2022-07-02T22:18:41.044" v="630"/>
        <pc:sldMkLst>
          <pc:docMk/>
          <pc:sldMk cId="2096938452" sldId="271"/>
        </pc:sldMkLst>
      </pc:sldChg>
      <pc:sldChg chg="add del">
        <pc:chgData name="kjforde@student.ubc.ca" userId="e9ecc13d-a50c-4e25-a4a6-b2c5a8261ba4" providerId="ADAL" clId="{2944507E-7AB7-4AC5-B7C0-89AFBC8B2357}" dt="2022-07-02T22:18:41.044" v="630"/>
        <pc:sldMkLst>
          <pc:docMk/>
          <pc:sldMk cId="1876064447" sldId="275"/>
        </pc:sldMkLst>
      </pc:sldChg>
      <pc:sldChg chg="add del">
        <pc:chgData name="kjforde@student.ubc.ca" userId="e9ecc13d-a50c-4e25-a4a6-b2c5a8261ba4" providerId="ADAL" clId="{2944507E-7AB7-4AC5-B7C0-89AFBC8B2357}" dt="2022-07-02T22:18:41.044" v="630"/>
        <pc:sldMkLst>
          <pc:docMk/>
          <pc:sldMk cId="4006624823" sldId="277"/>
        </pc:sldMkLst>
      </pc:sldChg>
      <pc:sldChg chg="add del">
        <pc:chgData name="kjforde@student.ubc.ca" userId="e9ecc13d-a50c-4e25-a4a6-b2c5a8261ba4" providerId="ADAL" clId="{2944507E-7AB7-4AC5-B7C0-89AFBC8B2357}" dt="2022-07-02T22:18:41.044" v="630"/>
        <pc:sldMkLst>
          <pc:docMk/>
          <pc:sldMk cId="2969990966" sldId="278"/>
        </pc:sldMkLst>
      </pc:sldChg>
      <pc:sldChg chg="add del">
        <pc:chgData name="kjforde@student.ubc.ca" userId="e9ecc13d-a50c-4e25-a4a6-b2c5a8261ba4" providerId="ADAL" clId="{2944507E-7AB7-4AC5-B7C0-89AFBC8B2357}" dt="2022-07-02T22:18:41.044" v="630"/>
        <pc:sldMkLst>
          <pc:docMk/>
          <pc:sldMk cId="467061790" sldId="279"/>
        </pc:sldMkLst>
      </pc:sldChg>
      <pc:sldChg chg="add del">
        <pc:chgData name="kjforde@student.ubc.ca" userId="e9ecc13d-a50c-4e25-a4a6-b2c5a8261ba4" providerId="ADAL" clId="{2944507E-7AB7-4AC5-B7C0-89AFBC8B2357}" dt="2022-07-02T22:18:41.044" v="630"/>
        <pc:sldMkLst>
          <pc:docMk/>
          <pc:sldMk cId="3325880477" sldId="280"/>
        </pc:sldMkLst>
      </pc:sldChg>
      <pc:sldChg chg="add del">
        <pc:chgData name="kjforde@student.ubc.ca" userId="e9ecc13d-a50c-4e25-a4a6-b2c5a8261ba4" providerId="ADAL" clId="{2944507E-7AB7-4AC5-B7C0-89AFBC8B2357}" dt="2022-07-02T22:18:41.044" v="630"/>
        <pc:sldMkLst>
          <pc:docMk/>
          <pc:sldMk cId="4059425322" sldId="281"/>
        </pc:sldMkLst>
      </pc:sldChg>
      <pc:sldChg chg="add del">
        <pc:chgData name="kjforde@student.ubc.ca" userId="e9ecc13d-a50c-4e25-a4a6-b2c5a8261ba4" providerId="ADAL" clId="{2944507E-7AB7-4AC5-B7C0-89AFBC8B2357}" dt="2022-07-02T22:18:41.044" v="630"/>
        <pc:sldMkLst>
          <pc:docMk/>
          <pc:sldMk cId="1496788021" sldId="282"/>
        </pc:sldMkLst>
      </pc:sldChg>
      <pc:sldChg chg="add del modNotesTx">
        <pc:chgData name="kjforde@student.ubc.ca" userId="e9ecc13d-a50c-4e25-a4a6-b2c5a8261ba4" providerId="ADAL" clId="{2944507E-7AB7-4AC5-B7C0-89AFBC8B2357}" dt="2022-06-29T23:56:20.401" v="343" actId="20577"/>
        <pc:sldMkLst>
          <pc:docMk/>
          <pc:sldMk cId="3237261121" sldId="285"/>
        </pc:sldMkLst>
      </pc:sldChg>
      <pc:sldChg chg="addSp delSp modSp new mod modNotesTx">
        <pc:chgData name="kjforde@student.ubc.ca" userId="e9ecc13d-a50c-4e25-a4a6-b2c5a8261ba4" providerId="ADAL" clId="{2944507E-7AB7-4AC5-B7C0-89AFBC8B2357}" dt="2022-07-02T22:11:34.558" v="626" actId="20577"/>
        <pc:sldMkLst>
          <pc:docMk/>
          <pc:sldMk cId="2574009438" sldId="286"/>
        </pc:sldMkLst>
      </pc:sldChg>
      <pc:sldChg chg="del">
        <pc:chgData name="kjforde@student.ubc.ca" userId="e9ecc13d-a50c-4e25-a4a6-b2c5a8261ba4" providerId="ADAL" clId="{2944507E-7AB7-4AC5-B7C0-89AFBC8B2357}" dt="2022-06-29T23:38:54.017" v="77" actId="47"/>
        <pc:sldMkLst>
          <pc:docMk/>
          <pc:sldMk cId="3322345594" sldId="286"/>
        </pc:sldMkLst>
      </pc:sldChg>
      <pc:sldChg chg="del">
        <pc:chgData name="kjforde@student.ubc.ca" userId="e9ecc13d-a50c-4e25-a4a6-b2c5a8261ba4" providerId="ADAL" clId="{2944507E-7AB7-4AC5-B7C0-89AFBC8B2357}" dt="2022-06-29T23:38:53.238" v="76" actId="47"/>
        <pc:sldMkLst>
          <pc:docMk/>
          <pc:sldMk cId="2148574560" sldId="287"/>
        </pc:sldMkLst>
      </pc:sldChg>
      <pc:sldChg chg="modSp new del mod modNotesTx">
        <pc:chgData name="kjforde@student.ubc.ca" userId="e9ecc13d-a50c-4e25-a4a6-b2c5a8261ba4" providerId="ADAL" clId="{2944507E-7AB7-4AC5-B7C0-89AFBC8B2357}" dt="2022-07-02T22:19:13.939" v="633" actId="47"/>
        <pc:sldMkLst>
          <pc:docMk/>
          <pc:sldMk cId="2664290891" sldId="287"/>
        </pc:sldMkLst>
      </pc:sldChg>
      <pc:sldChg chg="modSp new del mod">
        <pc:chgData name="kjforde@student.ubc.ca" userId="e9ecc13d-a50c-4e25-a4a6-b2c5a8261ba4" providerId="ADAL" clId="{2944507E-7AB7-4AC5-B7C0-89AFBC8B2357}" dt="2022-07-02T22:21:04.741" v="638" actId="47"/>
        <pc:sldMkLst>
          <pc:docMk/>
          <pc:sldMk cId="2174216071" sldId="288"/>
        </pc:sldMkLst>
      </pc:sldChg>
      <pc:sldChg chg="modSp new del mod">
        <pc:chgData name="kjforde@student.ubc.ca" userId="e9ecc13d-a50c-4e25-a4a6-b2c5a8261ba4" providerId="ADAL" clId="{2944507E-7AB7-4AC5-B7C0-89AFBC8B2357}" dt="2022-07-02T22:19:18.008" v="634" actId="47"/>
        <pc:sldMkLst>
          <pc:docMk/>
          <pc:sldMk cId="1457657672" sldId="289"/>
        </pc:sldMkLst>
      </pc:sldChg>
      <pc:sldChg chg="modSp new del mod">
        <pc:chgData name="kjforde@student.ubc.ca" userId="e9ecc13d-a50c-4e25-a4a6-b2c5a8261ba4" providerId="ADAL" clId="{2944507E-7AB7-4AC5-B7C0-89AFBC8B2357}" dt="2022-07-02T22:21:10.155" v="639" actId="47"/>
        <pc:sldMkLst>
          <pc:docMk/>
          <pc:sldMk cId="2380619785" sldId="290"/>
        </pc:sldMkLst>
      </pc:sldChg>
      <pc:sldChg chg="modSp new del mod modNotesTx">
        <pc:chgData name="kjforde@student.ubc.ca" userId="e9ecc13d-a50c-4e25-a4a6-b2c5a8261ba4" providerId="ADAL" clId="{2944507E-7AB7-4AC5-B7C0-89AFBC8B2357}" dt="2022-07-02T22:21:11.342" v="640" actId="47"/>
        <pc:sldMkLst>
          <pc:docMk/>
          <pc:sldMk cId="2358483411" sldId="291"/>
        </pc:sldMkLst>
      </pc:sldChg>
      <pc:sldChg chg="addSp delSp modSp new del mod modNotesTx">
        <pc:chgData name="kjforde@student.ubc.ca" userId="e9ecc13d-a50c-4e25-a4a6-b2c5a8261ba4" providerId="ADAL" clId="{2944507E-7AB7-4AC5-B7C0-89AFBC8B2357}" dt="2022-07-02T22:19:11.502" v="632" actId="47"/>
        <pc:sldMkLst>
          <pc:docMk/>
          <pc:sldMk cId="2344459347" sldId="292"/>
        </pc:sldMkLst>
      </pc:sldChg>
      <pc:sldChg chg="modSp new del mod modNotesTx">
        <pc:chgData name="kjforde@student.ubc.ca" userId="e9ecc13d-a50c-4e25-a4a6-b2c5a8261ba4" providerId="ADAL" clId="{2944507E-7AB7-4AC5-B7C0-89AFBC8B2357}" dt="2022-07-02T22:19:10.315" v="631" actId="47"/>
        <pc:sldMkLst>
          <pc:docMk/>
          <pc:sldMk cId="367110358" sldId="293"/>
        </pc:sldMkLst>
      </pc:sldChg>
      <pc:sldChg chg="addSp modSp new mod ord modNotesTx">
        <pc:chgData name="kjforde@student.ubc.ca" userId="e9ecc13d-a50c-4e25-a4a6-b2c5a8261ba4" providerId="ADAL" clId="{2944507E-7AB7-4AC5-B7C0-89AFBC8B2357}" dt="2022-07-02T21:58:49.487" v="591"/>
        <pc:sldMkLst>
          <pc:docMk/>
          <pc:sldMk cId="2626710874" sldId="294"/>
        </pc:sldMkLst>
      </pc:sldChg>
      <pc:sldChg chg="addSp modSp new mod">
        <pc:chgData name="kjforde@student.ubc.ca" userId="e9ecc13d-a50c-4e25-a4a6-b2c5a8261ba4" providerId="ADAL" clId="{2944507E-7AB7-4AC5-B7C0-89AFBC8B2357}" dt="2022-07-02T21:56:31.851" v="574" actId="1076"/>
        <pc:sldMkLst>
          <pc:docMk/>
          <pc:sldMk cId="1577772950" sldId="295"/>
        </pc:sldMkLst>
      </pc:sldChg>
      <pc:sldChg chg="addSp delSp modSp add mod">
        <pc:chgData name="kjforde@student.ubc.ca" userId="e9ecc13d-a50c-4e25-a4a6-b2c5a8261ba4" providerId="ADAL" clId="{2944507E-7AB7-4AC5-B7C0-89AFBC8B2357}" dt="2022-07-02T21:56:59.966" v="585" actId="404"/>
        <pc:sldMkLst>
          <pc:docMk/>
          <pc:sldMk cId="385481612" sldId="296"/>
        </pc:sldMkLst>
      </pc:sldChg>
      <pc:sldChg chg="add del">
        <pc:chgData name="kjforde@student.ubc.ca" userId="e9ecc13d-a50c-4e25-a4a6-b2c5a8261ba4" providerId="ADAL" clId="{2944507E-7AB7-4AC5-B7C0-89AFBC8B2357}" dt="2022-07-02T22:21:49.238" v="642"/>
        <pc:sldMkLst>
          <pc:docMk/>
          <pc:sldMk cId="3281822945" sldId="297"/>
        </pc:sldMkLst>
      </pc:sldChg>
      <pc:sldChg chg="add del">
        <pc:chgData name="kjforde@student.ubc.ca" userId="e9ecc13d-a50c-4e25-a4a6-b2c5a8261ba4" providerId="ADAL" clId="{2944507E-7AB7-4AC5-B7C0-89AFBC8B2357}" dt="2022-07-02T22:21:49.238" v="642"/>
        <pc:sldMkLst>
          <pc:docMk/>
          <pc:sldMk cId="269050089" sldId="298"/>
        </pc:sldMkLst>
      </pc:sldChg>
      <pc:sldChg chg="add del">
        <pc:chgData name="kjforde@student.ubc.ca" userId="e9ecc13d-a50c-4e25-a4a6-b2c5a8261ba4" providerId="ADAL" clId="{2944507E-7AB7-4AC5-B7C0-89AFBC8B2357}" dt="2022-07-02T22:21:49.238" v="642"/>
        <pc:sldMkLst>
          <pc:docMk/>
          <pc:sldMk cId="2446341578" sldId="299"/>
        </pc:sldMkLst>
      </pc:sldChg>
      <pc:sldChg chg="add del">
        <pc:chgData name="kjforde@student.ubc.ca" userId="e9ecc13d-a50c-4e25-a4a6-b2c5a8261ba4" providerId="ADAL" clId="{2944507E-7AB7-4AC5-B7C0-89AFBC8B2357}" dt="2022-07-02T22:21:49.238" v="642"/>
        <pc:sldMkLst>
          <pc:docMk/>
          <pc:sldMk cId="4055581434" sldId="300"/>
        </pc:sldMkLst>
      </pc:sldChg>
      <pc:sldChg chg="add del">
        <pc:chgData name="kjforde@student.ubc.ca" userId="e9ecc13d-a50c-4e25-a4a6-b2c5a8261ba4" providerId="ADAL" clId="{2944507E-7AB7-4AC5-B7C0-89AFBC8B2357}" dt="2022-07-02T22:21:49.238" v="642"/>
        <pc:sldMkLst>
          <pc:docMk/>
          <pc:sldMk cId="2156205844" sldId="301"/>
        </pc:sldMkLst>
      </pc:sldChg>
      <pc:sldChg chg="add del">
        <pc:chgData name="kjforde@student.ubc.ca" userId="e9ecc13d-a50c-4e25-a4a6-b2c5a8261ba4" providerId="ADAL" clId="{2944507E-7AB7-4AC5-B7C0-89AFBC8B2357}" dt="2022-07-02T22:21:49.238" v="642"/>
        <pc:sldMkLst>
          <pc:docMk/>
          <pc:sldMk cId="3785801704" sldId="302"/>
        </pc:sldMkLst>
      </pc:sldChg>
      <pc:sldChg chg="add del">
        <pc:chgData name="kjforde@student.ubc.ca" userId="e9ecc13d-a50c-4e25-a4a6-b2c5a8261ba4" providerId="ADAL" clId="{2944507E-7AB7-4AC5-B7C0-89AFBC8B2357}" dt="2022-07-02T22:21:49.238" v="642"/>
        <pc:sldMkLst>
          <pc:docMk/>
          <pc:sldMk cId="1767113572" sldId="303"/>
        </pc:sldMkLst>
      </pc:sldChg>
      <pc:sldChg chg="add del">
        <pc:chgData name="kjforde@student.ubc.ca" userId="e9ecc13d-a50c-4e25-a4a6-b2c5a8261ba4" providerId="ADAL" clId="{2944507E-7AB7-4AC5-B7C0-89AFBC8B2357}" dt="2022-07-02T22:21:49.238" v="642"/>
        <pc:sldMkLst>
          <pc:docMk/>
          <pc:sldMk cId="3275927568" sldId="304"/>
        </pc:sldMkLst>
      </pc:sldChg>
      <pc:sldChg chg="add del">
        <pc:chgData name="kjforde@student.ubc.ca" userId="e9ecc13d-a50c-4e25-a4a6-b2c5a8261ba4" providerId="ADAL" clId="{2944507E-7AB7-4AC5-B7C0-89AFBC8B2357}" dt="2022-07-02T22:21:49.238" v="642"/>
        <pc:sldMkLst>
          <pc:docMk/>
          <pc:sldMk cId="1307147855" sldId="305"/>
        </pc:sldMkLst>
      </pc:sldChg>
      <pc:sldChg chg="add">
        <pc:chgData name="kjforde@student.ubc.ca" userId="e9ecc13d-a50c-4e25-a4a6-b2c5a8261ba4" providerId="ADAL" clId="{2944507E-7AB7-4AC5-B7C0-89AFBC8B2357}" dt="2022-07-02T22:22:11.050" v="643"/>
        <pc:sldMkLst>
          <pc:docMk/>
          <pc:sldMk cId="547482536" sldId="318"/>
        </pc:sldMkLst>
      </pc:sldChg>
      <pc:sldMasterChg chg="delSldLayout">
        <pc:chgData name="kjforde@student.ubc.ca" userId="e9ecc13d-a50c-4e25-a4a6-b2c5a8261ba4" providerId="ADAL" clId="{2944507E-7AB7-4AC5-B7C0-89AFBC8B2357}" dt="2022-07-02T21:56:35.291" v="575" actId="47"/>
        <pc:sldMasterMkLst>
          <pc:docMk/>
          <pc:sldMasterMk cId="0" sldId="2147483648"/>
        </pc:sldMasterMkLst>
        <pc:sldLayoutChg chg="del">
          <pc:chgData name="kjforde@student.ubc.ca" userId="e9ecc13d-a50c-4e25-a4a6-b2c5a8261ba4" providerId="ADAL" clId="{2944507E-7AB7-4AC5-B7C0-89AFBC8B2357}" dt="2022-06-29T23:38:53.238" v="76" actId="47"/>
          <pc:sldLayoutMkLst>
            <pc:docMk/>
            <pc:sldMasterMk cId="0" sldId="2147483648"/>
            <pc:sldLayoutMk cId="3973945742" sldId="2147484998"/>
          </pc:sldLayoutMkLst>
        </pc:sldLayoutChg>
        <pc:sldLayoutChg chg="del">
          <pc:chgData name="kjforde@student.ubc.ca" userId="e9ecc13d-a50c-4e25-a4a6-b2c5a8261ba4" providerId="ADAL" clId="{2944507E-7AB7-4AC5-B7C0-89AFBC8B2357}" dt="2022-07-02T21:56:35.291" v="575" actId="47"/>
          <pc:sldLayoutMkLst>
            <pc:docMk/>
            <pc:sldMasterMk cId="0" sldId="2147483648"/>
            <pc:sldLayoutMk cId="2661723140" sldId="2147485000"/>
          </pc:sldLayoutMkLst>
        </pc:sldLayoutChg>
      </pc:sldMasterChg>
    </pc:docChg>
  </pc:docChgLst>
  <pc:docChgLst>
    <pc:chgData name="kjforde@student.ubc.ca" userId="e9ecc13d-a50c-4e25-a4a6-b2c5a8261ba4" providerId="ADAL" clId="{2A259ED0-3AFF-4D9F-9030-62CA6E7919D1}"/>
    <pc:docChg chg="modSld">
      <pc:chgData name="kjforde@student.ubc.ca" userId="e9ecc13d-a50c-4e25-a4a6-b2c5a8261ba4" providerId="ADAL" clId="{2A259ED0-3AFF-4D9F-9030-62CA6E7919D1}" dt="2024-09-04T18:01:33.359" v="1" actId="14100"/>
      <pc:docMkLst>
        <pc:docMk/>
      </pc:docMkLst>
    </pc:docChg>
  </pc:docChgLst>
  <pc:docChgLst>
    <pc:chgData name="kjforde@student.ubc.ca" userId="e9ecc13d-a50c-4e25-a4a6-b2c5a8261ba4" providerId="ADAL" clId="{A8F7C0C6-E10A-49B5-9207-DE0E08849DCA}"/>
    <pc:docChg chg="undo custSel addSld delSld modSld sldOrd">
      <pc:chgData name="kjforde@student.ubc.ca" userId="e9ecc13d-a50c-4e25-a4a6-b2c5a8261ba4" providerId="ADAL" clId="{A8F7C0C6-E10A-49B5-9207-DE0E08849DCA}" dt="2022-09-14T14:12:09.330" v="1067"/>
      <pc:docMkLst>
        <pc:docMk/>
      </pc:docMkLst>
      <pc:sldChg chg="modSp del mod">
        <pc:chgData name="kjforde@student.ubc.ca" userId="e9ecc13d-a50c-4e25-a4a6-b2c5a8261ba4" providerId="ADAL" clId="{A8F7C0C6-E10A-49B5-9207-DE0E08849DCA}" dt="2022-07-20T19:16:18.839" v="194" actId="47"/>
        <pc:sldMkLst>
          <pc:docMk/>
          <pc:sldMk cId="3793698909" sldId="256"/>
        </pc:sldMkLst>
      </pc:sldChg>
      <pc:sldChg chg="addSp modSp del mod ord modNotesTx">
        <pc:chgData name="kjforde@student.ubc.ca" userId="e9ecc13d-a50c-4e25-a4a6-b2c5a8261ba4" providerId="ADAL" clId="{A8F7C0C6-E10A-49B5-9207-DE0E08849DCA}" dt="2022-09-13T18:58:53.301" v="419" actId="47"/>
        <pc:sldMkLst>
          <pc:docMk/>
          <pc:sldMk cId="2477000673" sldId="265"/>
        </pc:sldMkLst>
      </pc:sldChg>
      <pc:sldChg chg="modSp del mod">
        <pc:chgData name="kjforde@student.ubc.ca" userId="e9ecc13d-a50c-4e25-a4a6-b2c5a8261ba4" providerId="ADAL" clId="{A8F7C0C6-E10A-49B5-9207-DE0E08849DCA}" dt="2022-09-13T18:59:33.916" v="421" actId="47"/>
        <pc:sldMkLst>
          <pc:docMk/>
          <pc:sldMk cId="2259183204" sldId="267"/>
        </pc:sldMkLst>
      </pc:sldChg>
      <pc:sldChg chg="del">
        <pc:chgData name="kjforde@student.ubc.ca" userId="e9ecc13d-a50c-4e25-a4a6-b2c5a8261ba4" providerId="ADAL" clId="{A8F7C0C6-E10A-49B5-9207-DE0E08849DCA}" dt="2022-07-20T18:54:43.052" v="60" actId="47"/>
        <pc:sldMkLst>
          <pc:docMk/>
          <pc:sldMk cId="3203586252" sldId="269"/>
        </pc:sldMkLst>
      </pc:sldChg>
      <pc:sldChg chg="add">
        <pc:chgData name="kjforde@student.ubc.ca" userId="e9ecc13d-a50c-4e25-a4a6-b2c5a8261ba4" providerId="ADAL" clId="{A8F7C0C6-E10A-49B5-9207-DE0E08849DCA}" dt="2022-09-14T14:12:09.330" v="1067"/>
        <pc:sldMkLst>
          <pc:docMk/>
          <pc:sldMk cId="621931343" sldId="273"/>
        </pc:sldMkLst>
      </pc:sldChg>
      <pc:sldChg chg="modSp add mod modAnim modNotes modNotesTx">
        <pc:chgData name="kjforde@student.ubc.ca" userId="e9ecc13d-a50c-4e25-a4a6-b2c5a8261ba4" providerId="ADAL" clId="{A8F7C0C6-E10A-49B5-9207-DE0E08849DCA}" dt="2022-09-14T14:10:47.369" v="1066" actId="20577"/>
        <pc:sldMkLst>
          <pc:docMk/>
          <pc:sldMk cId="3720734303" sldId="321"/>
        </pc:sldMkLst>
      </pc:sldChg>
      <pc:sldChg chg="modSp add modAnim">
        <pc:chgData name="kjforde@student.ubc.ca" userId="e9ecc13d-a50c-4e25-a4a6-b2c5a8261ba4" providerId="ADAL" clId="{A8F7C0C6-E10A-49B5-9207-DE0E08849DCA}" dt="2022-09-14T00:40:15.910" v="1033" actId="20577"/>
        <pc:sldMkLst>
          <pc:docMk/>
          <pc:sldMk cId="2908279696" sldId="322"/>
        </pc:sldMkLst>
      </pc:sldChg>
      <pc:sldChg chg="modSp add mod modAnim modNotesTx">
        <pc:chgData name="kjforde@student.ubc.ca" userId="e9ecc13d-a50c-4e25-a4a6-b2c5a8261ba4" providerId="ADAL" clId="{A8F7C0C6-E10A-49B5-9207-DE0E08849DCA}" dt="2022-09-14T00:09:58.263" v="1015" actId="2710"/>
        <pc:sldMkLst>
          <pc:docMk/>
          <pc:sldMk cId="3297371482" sldId="323"/>
        </pc:sldMkLst>
      </pc:sldChg>
      <pc:sldChg chg="modSp add mod modAnim">
        <pc:chgData name="kjforde@student.ubc.ca" userId="e9ecc13d-a50c-4e25-a4a6-b2c5a8261ba4" providerId="ADAL" clId="{A8F7C0C6-E10A-49B5-9207-DE0E08849DCA}" dt="2022-09-14T00:40:08.882" v="1030"/>
        <pc:sldMkLst>
          <pc:docMk/>
          <pc:sldMk cId="563034252" sldId="326"/>
        </pc:sldMkLst>
      </pc:sldChg>
      <pc:sldChg chg="delSp modSp add del mod">
        <pc:chgData name="kjforde@student.ubc.ca" userId="e9ecc13d-a50c-4e25-a4a6-b2c5a8261ba4" providerId="ADAL" clId="{A8F7C0C6-E10A-49B5-9207-DE0E08849DCA}" dt="2022-09-14T00:10:31.323" v="1024" actId="47"/>
        <pc:sldMkLst>
          <pc:docMk/>
          <pc:sldMk cId="1908787449" sldId="327"/>
        </pc:sldMkLst>
      </pc:sldChg>
      <pc:sldChg chg="modSp add mod modNotesTx">
        <pc:chgData name="kjforde@student.ubc.ca" userId="e9ecc13d-a50c-4e25-a4a6-b2c5a8261ba4" providerId="ADAL" clId="{A8F7C0C6-E10A-49B5-9207-DE0E08849DCA}" dt="2022-09-13T23:44:45.932" v="473" actId="113"/>
        <pc:sldMkLst>
          <pc:docMk/>
          <pc:sldMk cId="778156604" sldId="329"/>
        </pc:sldMkLst>
      </pc:sldChg>
      <pc:sldChg chg="add del">
        <pc:chgData name="kjforde@student.ubc.ca" userId="e9ecc13d-a50c-4e25-a4a6-b2c5a8261ba4" providerId="ADAL" clId="{A8F7C0C6-E10A-49B5-9207-DE0E08849DCA}" dt="2022-07-20T18:58:06.306" v="139"/>
        <pc:sldMkLst>
          <pc:docMk/>
          <pc:sldMk cId="1933038044" sldId="329"/>
        </pc:sldMkLst>
      </pc:sldChg>
      <pc:sldChg chg="addSp delSp modSp mod ord">
        <pc:chgData name="kjforde@student.ubc.ca" userId="e9ecc13d-a50c-4e25-a4a6-b2c5a8261ba4" providerId="ADAL" clId="{A8F7C0C6-E10A-49B5-9207-DE0E08849DCA}" dt="2022-09-14T00:08:32.738" v="985"/>
        <pc:sldMkLst>
          <pc:docMk/>
          <pc:sldMk cId="706866840" sldId="330"/>
        </pc:sldMkLst>
      </pc:sldChg>
      <pc:sldChg chg="add del">
        <pc:chgData name="kjforde@student.ubc.ca" userId="e9ecc13d-a50c-4e25-a4a6-b2c5a8261ba4" providerId="ADAL" clId="{A8F7C0C6-E10A-49B5-9207-DE0E08849DCA}" dt="2022-09-13T18:58:29.376" v="408" actId="47"/>
        <pc:sldMkLst>
          <pc:docMk/>
          <pc:sldMk cId="329174194" sldId="331"/>
        </pc:sldMkLst>
      </pc:sldChg>
      <pc:sldChg chg="modSp new mod modNotesTx">
        <pc:chgData name="kjforde@student.ubc.ca" userId="e9ecc13d-a50c-4e25-a4a6-b2c5a8261ba4" providerId="ADAL" clId="{A8F7C0C6-E10A-49B5-9207-DE0E08849DCA}" dt="2022-09-14T14:10:00.065" v="1061" actId="20577"/>
        <pc:sldMkLst>
          <pc:docMk/>
          <pc:sldMk cId="3820929912" sldId="331"/>
        </pc:sldMkLst>
      </pc:sldChg>
    </pc:docChg>
  </pc:docChgLst>
  <pc:docChgLst>
    <pc:chgData name="kjforde@student.ubc.ca" userId="e9ecc13d-a50c-4e25-a4a6-b2c5a8261ba4" providerId="ADAL" clId="{BD44740F-690F-468B-AFB4-B560FC2699E9}"/>
    <pc:docChg chg="modSld sldOrd">
      <pc:chgData name="kjforde@student.ubc.ca" userId="e9ecc13d-a50c-4e25-a4a6-b2c5a8261ba4" providerId="ADAL" clId="{BD44740F-690F-468B-AFB4-B560FC2699E9}" dt="2024-09-25T16:37:10.922" v="50"/>
      <pc:docMkLst>
        <pc:docMk/>
      </pc:docMkLst>
      <pc:sldChg chg="modSp modAnim">
        <pc:chgData name="kjforde@student.ubc.ca" userId="e9ecc13d-a50c-4e25-a4a6-b2c5a8261ba4" providerId="ADAL" clId="{BD44740F-690F-468B-AFB4-B560FC2699E9}" dt="2024-09-25T15:11:39.782" v="46" actId="403"/>
        <pc:sldMkLst>
          <pc:docMk/>
          <pc:sldMk cId="1463663657" sldId="377"/>
        </pc:sldMkLst>
      </pc:sldChg>
    </pc:docChg>
  </pc:docChgLst>
  <pc:docChgLst>
    <pc:chgData name="kjforde@student.ubc.ca" userId="e9ecc13d-a50c-4e25-a4a6-b2c5a8261ba4" providerId="ADAL" clId="{A8AB7C59-E997-4A53-9C2F-C9651634F88D}"/>
    <pc:docChg chg="undo custSel modSld">
      <pc:chgData name="kjforde@student.ubc.ca" userId="e9ecc13d-a50c-4e25-a4a6-b2c5a8261ba4" providerId="ADAL" clId="{A8AB7C59-E997-4A53-9C2F-C9651634F88D}" dt="2022-06-30T20:36:54.447" v="76" actId="6549"/>
      <pc:docMkLst>
        <pc:docMk/>
      </pc:docMkLst>
      <pc:sldChg chg="addSp delSp modSp modNotesTx">
        <pc:chgData name="kjforde@student.ubc.ca" userId="e9ecc13d-a50c-4e25-a4a6-b2c5a8261ba4" providerId="ADAL" clId="{A8AB7C59-E997-4A53-9C2F-C9651634F88D}" dt="2022-06-30T20:36:54.447" v="76" actId="6549"/>
        <pc:sldMkLst>
          <pc:docMk/>
          <pc:sldMk cId="3793698909" sldId="256"/>
        </pc:sldMkLst>
      </pc:sldChg>
    </pc:docChg>
  </pc:docChgLst>
  <pc:docChgLst>
    <pc:chgData name="kjforde@student.ubc.ca" userId="e9ecc13d-a50c-4e25-a4a6-b2c5a8261ba4" providerId="ADAL" clId="{2DC1E0C1-C80D-41B7-A331-F79CA243BB2D}"/>
    <pc:docChg chg="undo custSel addSld delSld modSld">
      <pc:chgData name="kjforde@student.ubc.ca" userId="e9ecc13d-a50c-4e25-a4a6-b2c5a8261ba4" providerId="ADAL" clId="{2DC1E0C1-C80D-41B7-A331-F79CA243BB2D}" dt="2024-12-11T16:04:00.071" v="370"/>
      <pc:docMkLst>
        <pc:docMk/>
      </pc:docMkLst>
      <pc:sldChg chg="addSp delSp modSp mod delAnim modAnim">
        <pc:chgData name="kjforde@student.ubc.ca" userId="e9ecc13d-a50c-4e25-a4a6-b2c5a8261ba4" providerId="ADAL" clId="{2DC1E0C1-C80D-41B7-A331-F79CA243BB2D}" dt="2024-12-11T16:01:08.915" v="366" actId="1076"/>
        <pc:sldMkLst>
          <pc:docMk/>
          <pc:sldMk cId="1480119992" sldId="406"/>
        </pc:sldMkLst>
      </pc:sldChg>
      <pc:sldChg chg="modSp del mod">
        <pc:chgData name="kjforde@student.ubc.ca" userId="e9ecc13d-a50c-4e25-a4a6-b2c5a8261ba4" providerId="ADAL" clId="{2DC1E0C1-C80D-41B7-A331-F79CA243BB2D}" dt="2024-12-11T15:32:58.376" v="36" actId="47"/>
        <pc:sldMkLst>
          <pc:docMk/>
          <pc:sldMk cId="3596382164" sldId="410"/>
        </pc:sldMkLst>
      </pc:sldChg>
      <pc:sldChg chg="addSp modSp new mod modAnim modNotesTx">
        <pc:chgData name="kjforde@student.ubc.ca" userId="e9ecc13d-a50c-4e25-a4a6-b2c5a8261ba4" providerId="ADAL" clId="{2DC1E0C1-C80D-41B7-A331-F79CA243BB2D}" dt="2024-12-11T16:04:00.071" v="370"/>
        <pc:sldMkLst>
          <pc:docMk/>
          <pc:sldMk cId="2873710440" sldId="413"/>
        </pc:sldMkLst>
      </pc:sldChg>
      <pc:sldChg chg="addSp modSp new mod modAnim modNotesTx">
        <pc:chgData name="kjforde@student.ubc.ca" userId="e9ecc13d-a50c-4e25-a4a6-b2c5a8261ba4" providerId="ADAL" clId="{2DC1E0C1-C80D-41B7-A331-F79CA243BB2D}" dt="2024-12-11T15:51:58.741" v="341" actId="1076"/>
        <pc:sldMkLst>
          <pc:docMk/>
          <pc:sldMk cId="3290079472" sldId="414"/>
        </pc:sldMkLst>
      </pc:sldChg>
      <pc:sldChg chg="addSp modSp new mod modAnim">
        <pc:chgData name="kjforde@student.ubc.ca" userId="e9ecc13d-a50c-4e25-a4a6-b2c5a8261ba4" providerId="ADAL" clId="{2DC1E0C1-C80D-41B7-A331-F79CA243BB2D}" dt="2024-12-11T15:50:49.595" v="327"/>
        <pc:sldMkLst>
          <pc:docMk/>
          <pc:sldMk cId="329276919" sldId="415"/>
        </pc:sldMkLst>
      </pc:sldChg>
    </pc:docChg>
  </pc:docChgLst>
  <pc:docChgLst>
    <pc:chgData name="kjforde@student.ubc.ca" userId="e9ecc13d-a50c-4e25-a4a6-b2c5a8261ba4" providerId="ADAL" clId="{EA09F6A3-6145-4905-BC23-7832C94A0978}"/>
    <pc:docChg chg="custSel delSld modSld">
      <pc:chgData name="kjforde@student.ubc.ca" userId="e9ecc13d-a50c-4e25-a4a6-b2c5a8261ba4" providerId="ADAL" clId="{EA09F6A3-6145-4905-BC23-7832C94A0978}" dt="2024-11-12T23:51:38.669" v="168" actId="20577"/>
      <pc:docMkLst>
        <pc:docMk/>
      </pc:docMkLst>
      <pc:sldChg chg="delSp modSp mod modAnim">
        <pc:chgData name="kjforde@student.ubc.ca" userId="e9ecc13d-a50c-4e25-a4a6-b2c5a8261ba4" providerId="ADAL" clId="{EA09F6A3-6145-4905-BC23-7832C94A0978}" dt="2024-11-12T23:36:14.824" v="160" actId="20577"/>
        <pc:sldMkLst>
          <pc:docMk/>
          <pc:sldMk cId="3506096934" sldId="328"/>
        </pc:sldMkLst>
      </pc:sldChg>
      <pc:sldChg chg="addSp delSp modSp mod">
        <pc:chgData name="kjforde@student.ubc.ca" userId="e9ecc13d-a50c-4e25-a4a6-b2c5a8261ba4" providerId="ADAL" clId="{EA09F6A3-6145-4905-BC23-7832C94A0978}" dt="2024-11-12T23:51:38.669" v="168" actId="20577"/>
        <pc:sldMkLst>
          <pc:docMk/>
          <pc:sldMk cId="3528762897" sldId="349"/>
        </pc:sldMkLst>
      </pc:sldChg>
      <pc:sldChg chg="del">
        <pc:chgData name="kjforde@student.ubc.ca" userId="e9ecc13d-a50c-4e25-a4a6-b2c5a8261ba4" providerId="ADAL" clId="{EA09F6A3-6145-4905-BC23-7832C94A0978}" dt="2024-11-12T23:31:26.161" v="31" actId="47"/>
        <pc:sldMkLst>
          <pc:docMk/>
          <pc:sldMk cId="3056849056" sldId="380"/>
        </pc:sldMkLst>
      </pc:sldChg>
    </pc:docChg>
  </pc:docChgLst>
  <pc:docChgLst>
    <pc:chgData name="kjforde@student.ubc.ca" userId="e9ecc13d-a50c-4e25-a4a6-b2c5a8261ba4" providerId="ADAL" clId="{1DE703E7-00C7-4B90-8BEB-13312A1682BC}"/>
    <pc:docChg chg="undo custSel addSld delSld modSld sldOrd">
      <pc:chgData name="kjforde@student.ubc.ca" userId="e9ecc13d-a50c-4e25-a4a6-b2c5a8261ba4" providerId="ADAL" clId="{1DE703E7-00C7-4B90-8BEB-13312A1682BC}" dt="2022-07-20T18:31:06.414" v="555" actId="122"/>
      <pc:docMkLst>
        <pc:docMk/>
      </pc:docMkLst>
      <pc:sldChg chg="addSp delSp modSp mod modNotesTx">
        <pc:chgData name="kjforde@student.ubc.ca" userId="e9ecc13d-a50c-4e25-a4a6-b2c5a8261ba4" providerId="ADAL" clId="{1DE703E7-00C7-4B90-8BEB-13312A1682BC}" dt="2022-07-20T18:30:03.652" v="537" actId="1076"/>
        <pc:sldMkLst>
          <pc:docMk/>
          <pc:sldMk cId="3793698909" sldId="256"/>
        </pc:sldMkLst>
      </pc:sldChg>
      <pc:sldChg chg="add del">
        <pc:chgData name="kjforde@student.ubc.ca" userId="e9ecc13d-a50c-4e25-a4a6-b2c5a8261ba4" providerId="ADAL" clId="{1DE703E7-00C7-4B90-8BEB-13312A1682BC}" dt="2022-07-20T18:12:06.647" v="404"/>
        <pc:sldMkLst>
          <pc:docMk/>
          <pc:sldMk cId="3457565082" sldId="257"/>
        </pc:sldMkLst>
      </pc:sldChg>
      <pc:sldChg chg="modSp del mod">
        <pc:chgData name="kjforde@student.ubc.ca" userId="e9ecc13d-a50c-4e25-a4a6-b2c5a8261ba4" providerId="ADAL" clId="{1DE703E7-00C7-4B90-8BEB-13312A1682BC}" dt="2022-07-20T18:13:43.228" v="418" actId="47"/>
        <pc:sldMkLst>
          <pc:docMk/>
          <pc:sldMk cId="829149611" sldId="262"/>
        </pc:sldMkLst>
      </pc:sldChg>
      <pc:sldChg chg="new del">
        <pc:chgData name="kjforde@student.ubc.ca" userId="e9ecc13d-a50c-4e25-a4a6-b2c5a8261ba4" providerId="ADAL" clId="{1DE703E7-00C7-4B90-8BEB-13312A1682BC}" dt="2022-07-14T21:48:03.001" v="1" actId="680"/>
        <pc:sldMkLst>
          <pc:docMk/>
          <pc:sldMk cId="134855039" sldId="263"/>
        </pc:sldMkLst>
      </pc:sldChg>
      <pc:sldChg chg="modSp new mod modNotesTx">
        <pc:chgData name="kjforde@student.ubc.ca" userId="e9ecc13d-a50c-4e25-a4a6-b2c5a8261ba4" providerId="ADAL" clId="{1DE703E7-00C7-4B90-8BEB-13312A1682BC}" dt="2022-07-20T18:27:51.243" v="516"/>
        <pc:sldMkLst>
          <pc:docMk/>
          <pc:sldMk cId="1799594670" sldId="263"/>
        </pc:sldMkLst>
      </pc:sldChg>
      <pc:sldChg chg="addSp delSp modSp new mod modNotesTx">
        <pc:chgData name="kjforde@student.ubc.ca" userId="e9ecc13d-a50c-4e25-a4a6-b2c5a8261ba4" providerId="ADAL" clId="{1DE703E7-00C7-4B90-8BEB-13312A1682BC}" dt="2022-07-20T18:30:21.466" v="541" actId="14100"/>
        <pc:sldMkLst>
          <pc:docMk/>
          <pc:sldMk cId="4161100660" sldId="264"/>
        </pc:sldMkLst>
      </pc:sldChg>
      <pc:sldChg chg="addSp delSp modSp new mod">
        <pc:chgData name="kjforde@student.ubc.ca" userId="e9ecc13d-a50c-4e25-a4a6-b2c5a8261ba4" providerId="ADAL" clId="{1DE703E7-00C7-4B90-8BEB-13312A1682BC}" dt="2022-07-20T18:30:33.578" v="543" actId="404"/>
        <pc:sldMkLst>
          <pc:docMk/>
          <pc:sldMk cId="2477000673" sldId="265"/>
        </pc:sldMkLst>
      </pc:sldChg>
      <pc:sldChg chg="addSp modSp new mod">
        <pc:chgData name="kjforde@student.ubc.ca" userId="e9ecc13d-a50c-4e25-a4a6-b2c5a8261ba4" providerId="ADAL" clId="{1DE703E7-00C7-4B90-8BEB-13312A1682BC}" dt="2022-07-20T18:31:06.414" v="555" actId="122"/>
        <pc:sldMkLst>
          <pc:docMk/>
          <pc:sldMk cId="1710987708" sldId="266"/>
        </pc:sldMkLst>
      </pc:sldChg>
      <pc:sldChg chg="addSp delSp modSp new add del mod ord">
        <pc:chgData name="kjforde@student.ubc.ca" userId="e9ecc13d-a50c-4e25-a4a6-b2c5a8261ba4" providerId="ADAL" clId="{1DE703E7-00C7-4B90-8BEB-13312A1682BC}" dt="2022-07-20T18:19:41.876" v="464" actId="20577"/>
        <pc:sldMkLst>
          <pc:docMk/>
          <pc:sldMk cId="2259183204" sldId="267"/>
        </pc:sldMkLst>
      </pc:sldChg>
      <pc:sldChg chg="addSp modSp add mod">
        <pc:chgData name="kjforde@student.ubc.ca" userId="e9ecc13d-a50c-4e25-a4a6-b2c5a8261ba4" providerId="ADAL" clId="{1DE703E7-00C7-4B90-8BEB-13312A1682BC}" dt="2022-07-20T18:13:41.325" v="417"/>
        <pc:sldMkLst>
          <pc:docMk/>
          <pc:sldMk cId="4081382185" sldId="268"/>
        </pc:sldMkLst>
      </pc:sldChg>
    </pc:docChg>
  </pc:docChgLst>
  <pc:docChgLst>
    <pc:chgData name="kjforde@student.ubc.ca" userId="e9ecc13d-a50c-4e25-a4a6-b2c5a8261ba4" providerId="ADAL" clId="{839DD438-4FDA-4B83-B8BC-473EA96C067C}"/>
    <pc:docChg chg="modSld">
      <pc:chgData name="kjforde@student.ubc.ca" userId="e9ecc13d-a50c-4e25-a4a6-b2c5a8261ba4" providerId="ADAL" clId="{839DD438-4FDA-4B83-B8BC-473EA96C067C}" dt="2024-11-25T14:46:37.289" v="26" actId="20577"/>
      <pc:docMkLst>
        <pc:docMk/>
      </pc:docMkLst>
      <pc:sldChg chg="modSp mod">
        <pc:chgData name="kjforde@student.ubc.ca" userId="e9ecc13d-a50c-4e25-a4a6-b2c5a8261ba4" providerId="ADAL" clId="{839DD438-4FDA-4B83-B8BC-473EA96C067C}" dt="2024-11-25T14:46:37.289" v="26" actId="20577"/>
        <pc:sldMkLst>
          <pc:docMk/>
          <pc:sldMk cId="3528762897" sldId="349"/>
        </pc:sldMkLst>
      </pc:sldChg>
    </pc:docChg>
  </pc:docChgLst>
  <pc:docChgLst>
    <pc:chgData name="kjforde@student.ubc.ca" userId="e9ecc13d-a50c-4e25-a4a6-b2c5a8261ba4" providerId="ADAL" clId="{D67D364E-738C-4CE3-8806-C00BECC1C4BB}"/>
    <pc:docChg chg="modSld modShowInfo">
      <pc:chgData name="kjforde@student.ubc.ca" userId="e9ecc13d-a50c-4e25-a4a6-b2c5a8261ba4" providerId="ADAL" clId="{D67D364E-738C-4CE3-8806-C00BECC1C4BB}" dt="2024-09-11T15:31:04.676" v="11" actId="207"/>
      <pc:docMkLst>
        <pc:docMk/>
      </pc:docMkLst>
      <pc:sldChg chg="modSp mod modAnim">
        <pc:chgData name="kjforde@student.ubc.ca" userId="e9ecc13d-a50c-4e25-a4a6-b2c5a8261ba4" providerId="ADAL" clId="{D67D364E-738C-4CE3-8806-C00BECC1C4BB}" dt="2024-09-11T15:31:04.676" v="11" actId="207"/>
        <pc:sldMkLst>
          <pc:docMk/>
          <pc:sldMk cId="2954256501" sldId="351"/>
        </pc:sldMkLst>
      </pc:sldChg>
    </pc:docChg>
  </pc:docChgLst>
  <pc:docChgLst>
    <pc:chgData name="kjforde@student.ubc.ca" userId="e9ecc13d-a50c-4e25-a4a6-b2c5a8261ba4" providerId="ADAL" clId="{D33B4477-AD9B-441C-8769-DE129AC86BA7}"/>
    <pc:docChg chg="undo custSel addSld modSld sldOrd">
      <pc:chgData name="kjforde@student.ubc.ca" userId="e9ecc13d-a50c-4e25-a4a6-b2c5a8261ba4" providerId="ADAL" clId="{D33B4477-AD9B-441C-8769-DE129AC86BA7}" dt="2022-01-28T14:31:41.607" v="2474" actId="20577"/>
      <pc:docMkLst>
        <pc:docMk/>
      </pc:docMkLst>
      <pc:sldChg chg="modNotesTx">
        <pc:chgData name="kjforde@student.ubc.ca" userId="e9ecc13d-a50c-4e25-a4a6-b2c5a8261ba4" providerId="ADAL" clId="{D33B4477-AD9B-441C-8769-DE129AC86BA7}" dt="2022-01-28T14:31:41.607" v="2474" actId="20577"/>
        <pc:sldMkLst>
          <pc:docMk/>
          <pc:sldMk cId="1903514026" sldId="264"/>
        </pc:sldMkLst>
      </pc:sldChg>
      <pc:sldChg chg="addSp modSp mod modNotesTx">
        <pc:chgData name="kjforde@student.ubc.ca" userId="e9ecc13d-a50c-4e25-a4a6-b2c5a8261ba4" providerId="ADAL" clId="{D33B4477-AD9B-441C-8769-DE129AC86BA7}" dt="2022-01-17T20:46:00.798" v="2472" actId="1076"/>
        <pc:sldMkLst>
          <pc:docMk/>
          <pc:sldMk cId="0" sldId="298"/>
        </pc:sldMkLst>
      </pc:sldChg>
      <pc:sldChg chg="delSp modSp mod modNotesTx">
        <pc:chgData name="kjforde@student.ubc.ca" userId="e9ecc13d-a50c-4e25-a4a6-b2c5a8261ba4" providerId="ADAL" clId="{D33B4477-AD9B-441C-8769-DE129AC86BA7}" dt="2022-01-17T19:56:42.463" v="1833" actId="255"/>
        <pc:sldMkLst>
          <pc:docMk/>
          <pc:sldMk cId="1935183772" sldId="308"/>
        </pc:sldMkLst>
      </pc:sldChg>
      <pc:sldChg chg="modNotes modNotesTx">
        <pc:chgData name="kjforde@student.ubc.ca" userId="e9ecc13d-a50c-4e25-a4a6-b2c5a8261ba4" providerId="ADAL" clId="{D33B4477-AD9B-441C-8769-DE129AC86BA7}" dt="2022-01-17T19:58:19.126" v="1980" actId="20577"/>
        <pc:sldMkLst>
          <pc:docMk/>
          <pc:sldMk cId="697315237" sldId="310"/>
        </pc:sldMkLst>
      </pc:sldChg>
      <pc:sldChg chg="modAnim">
        <pc:chgData name="kjforde@student.ubc.ca" userId="e9ecc13d-a50c-4e25-a4a6-b2c5a8261ba4" providerId="ADAL" clId="{D33B4477-AD9B-441C-8769-DE129AC86BA7}" dt="2022-01-17T17:51:43.151" v="58"/>
        <pc:sldMkLst>
          <pc:docMk/>
          <pc:sldMk cId="1376668780" sldId="311"/>
        </pc:sldMkLst>
      </pc:sldChg>
      <pc:sldChg chg="modSp">
        <pc:chgData name="kjforde@student.ubc.ca" userId="e9ecc13d-a50c-4e25-a4a6-b2c5a8261ba4" providerId="ADAL" clId="{D33B4477-AD9B-441C-8769-DE129AC86BA7}" dt="2022-01-17T17:43:17.335" v="57" actId="255"/>
        <pc:sldMkLst>
          <pc:docMk/>
          <pc:sldMk cId="3225498548" sldId="312"/>
        </pc:sldMkLst>
      </pc:sldChg>
      <pc:sldChg chg="modSp modAnim">
        <pc:chgData name="kjforde@student.ubc.ca" userId="e9ecc13d-a50c-4e25-a4a6-b2c5a8261ba4" providerId="ADAL" clId="{D33B4477-AD9B-441C-8769-DE129AC86BA7}" dt="2022-01-17T17:27:13.455" v="46" actId="20577"/>
        <pc:sldMkLst>
          <pc:docMk/>
          <pc:sldMk cId="3746014930" sldId="317"/>
        </pc:sldMkLst>
      </pc:sldChg>
      <pc:sldChg chg="modSp mod modNotesTx">
        <pc:chgData name="kjforde@student.ubc.ca" userId="e9ecc13d-a50c-4e25-a4a6-b2c5a8261ba4" providerId="ADAL" clId="{D33B4477-AD9B-441C-8769-DE129AC86BA7}" dt="2022-01-17T17:54:09.524" v="83" actId="6549"/>
        <pc:sldMkLst>
          <pc:docMk/>
          <pc:sldMk cId="464663923" sldId="319"/>
        </pc:sldMkLst>
      </pc:sldChg>
      <pc:sldChg chg="addSp new mod modNotesTx">
        <pc:chgData name="kjforde@student.ubc.ca" userId="e9ecc13d-a50c-4e25-a4a6-b2c5a8261ba4" providerId="ADAL" clId="{D33B4477-AD9B-441C-8769-DE129AC86BA7}" dt="2022-01-17T20:41:49.867" v="2211" actId="20577"/>
        <pc:sldMkLst>
          <pc:docMk/>
          <pc:sldMk cId="1512685852" sldId="320"/>
        </pc:sldMkLst>
      </pc:sldChg>
      <pc:sldChg chg="addSp new mod modNotesTx">
        <pc:chgData name="kjforde@student.ubc.ca" userId="e9ecc13d-a50c-4e25-a4a6-b2c5a8261ba4" providerId="ADAL" clId="{D33B4477-AD9B-441C-8769-DE129AC86BA7}" dt="2022-01-17T20:42:36.607" v="2327" actId="20577"/>
        <pc:sldMkLst>
          <pc:docMk/>
          <pc:sldMk cId="884431492" sldId="321"/>
        </pc:sldMkLst>
      </pc:sldChg>
      <pc:sldChg chg="addSp add mod modNotesTx">
        <pc:chgData name="kjforde@student.ubc.ca" userId="e9ecc13d-a50c-4e25-a4a6-b2c5a8261ba4" providerId="ADAL" clId="{D33B4477-AD9B-441C-8769-DE129AC86BA7}" dt="2022-01-17T20:42:51.527" v="2360" actId="20577"/>
        <pc:sldMkLst>
          <pc:docMk/>
          <pc:sldMk cId="3931467683" sldId="322"/>
        </pc:sldMkLst>
      </pc:sldChg>
      <pc:sldChg chg="addSp add mod ord modNotesTx">
        <pc:chgData name="kjforde@student.ubc.ca" userId="e9ecc13d-a50c-4e25-a4a6-b2c5a8261ba4" providerId="ADAL" clId="{D33B4477-AD9B-441C-8769-DE129AC86BA7}" dt="2022-01-17T20:42:08.902" v="2261" actId="20577"/>
        <pc:sldMkLst>
          <pc:docMk/>
          <pc:sldMk cId="3424098977" sldId="323"/>
        </pc:sldMkLst>
      </pc:sldChg>
    </pc:docChg>
  </pc:docChgLst>
  <pc:docChgLst>
    <pc:chgData name="kjforde@student.ubc.ca" userId="e9ecc13d-a50c-4e25-a4a6-b2c5a8261ba4" providerId="ADAL" clId="{F8AE7D60-3CD9-4591-8333-87B1B3C713BD}"/>
    <pc:docChg chg="undo redo custSel addSld delSld modSld sldOrd">
      <pc:chgData name="kjforde@student.ubc.ca" userId="e9ecc13d-a50c-4e25-a4a6-b2c5a8261ba4" providerId="ADAL" clId="{F8AE7D60-3CD9-4591-8333-87B1B3C713BD}" dt="2024-09-11T13:36:00.313" v="1645" actId="14100"/>
      <pc:docMkLst>
        <pc:docMk/>
      </pc:docMkLst>
      <pc:sldChg chg="modSp add del">
        <pc:chgData name="kjforde@student.ubc.ca" userId="e9ecc13d-a50c-4e25-a4a6-b2c5a8261ba4" providerId="ADAL" clId="{F8AE7D60-3CD9-4591-8333-87B1B3C713BD}" dt="2024-09-10T18:44:11.006" v="1529" actId="1076"/>
        <pc:sldMkLst>
          <pc:docMk/>
          <pc:sldMk cId="621931343" sldId="273"/>
        </pc:sldMkLst>
      </pc:sldChg>
      <pc:sldChg chg="add del">
        <pc:chgData name="kjforde@student.ubc.ca" userId="e9ecc13d-a50c-4e25-a4a6-b2c5a8261ba4" providerId="ADAL" clId="{F8AE7D60-3CD9-4591-8333-87B1B3C713BD}" dt="2024-09-07T22:23:37.381" v="60" actId="47"/>
        <pc:sldMkLst>
          <pc:docMk/>
          <pc:sldMk cId="3465434849" sldId="279"/>
        </pc:sldMkLst>
      </pc:sldChg>
      <pc:sldChg chg="add del">
        <pc:chgData name="kjforde@student.ubc.ca" userId="e9ecc13d-a50c-4e25-a4a6-b2c5a8261ba4" providerId="ADAL" clId="{F8AE7D60-3CD9-4591-8333-87B1B3C713BD}" dt="2024-09-07T22:25:38.232" v="131" actId="47"/>
        <pc:sldMkLst>
          <pc:docMk/>
          <pc:sldMk cId="1430874532" sldId="289"/>
        </pc:sldMkLst>
      </pc:sldChg>
      <pc:sldChg chg="add del">
        <pc:chgData name="kjforde@student.ubc.ca" userId="e9ecc13d-a50c-4e25-a4a6-b2c5a8261ba4" providerId="ADAL" clId="{F8AE7D60-3CD9-4591-8333-87B1B3C713BD}" dt="2024-09-08T22:37:56.455" v="165" actId="47"/>
        <pc:sldMkLst>
          <pc:docMk/>
          <pc:sldMk cId="4065924672" sldId="293"/>
        </pc:sldMkLst>
      </pc:sldChg>
      <pc:sldChg chg="add del">
        <pc:chgData name="kjforde@student.ubc.ca" userId="e9ecc13d-a50c-4e25-a4a6-b2c5a8261ba4" providerId="ADAL" clId="{F8AE7D60-3CD9-4591-8333-87B1B3C713BD}" dt="2024-09-07T22:25:38.210" v="130" actId="47"/>
        <pc:sldMkLst>
          <pc:docMk/>
          <pc:sldMk cId="1107456348" sldId="294"/>
        </pc:sldMkLst>
      </pc:sldChg>
      <pc:sldChg chg="addSp delSp modSp add del mod modNotesTx">
        <pc:chgData name="kjforde@student.ubc.ca" userId="e9ecc13d-a50c-4e25-a4a6-b2c5a8261ba4" providerId="ADAL" clId="{F8AE7D60-3CD9-4591-8333-87B1B3C713BD}" dt="2024-09-10T18:27:31.203" v="1322" actId="1076"/>
        <pc:sldMkLst>
          <pc:docMk/>
          <pc:sldMk cId="3506096934" sldId="328"/>
        </pc:sldMkLst>
      </pc:sldChg>
      <pc:sldChg chg="del">
        <pc:chgData name="kjforde@student.ubc.ca" userId="e9ecc13d-a50c-4e25-a4a6-b2c5a8261ba4" providerId="ADAL" clId="{F8AE7D60-3CD9-4591-8333-87B1B3C713BD}" dt="2024-09-07T22:23:10.618" v="0" actId="47"/>
        <pc:sldMkLst>
          <pc:docMk/>
          <pc:sldMk cId="778156604" sldId="329"/>
        </pc:sldMkLst>
      </pc:sldChg>
      <pc:sldChg chg="addSp modSp add del mod ord modAnim modNotesTx">
        <pc:chgData name="kjforde@student.ubc.ca" userId="e9ecc13d-a50c-4e25-a4a6-b2c5a8261ba4" providerId="ADAL" clId="{F8AE7D60-3CD9-4591-8333-87B1B3C713BD}" dt="2024-09-10T18:19:11.619" v="1039"/>
        <pc:sldMkLst>
          <pc:docMk/>
          <pc:sldMk cId="1310708744" sldId="332"/>
        </pc:sldMkLst>
      </pc:sldChg>
      <pc:sldChg chg="add del">
        <pc:chgData name="kjforde@student.ubc.ca" userId="e9ecc13d-a50c-4e25-a4a6-b2c5a8261ba4" providerId="ADAL" clId="{F8AE7D60-3CD9-4591-8333-87B1B3C713BD}" dt="2024-09-07T22:23:38.882" v="64" actId="47"/>
        <pc:sldMkLst>
          <pc:docMk/>
          <pc:sldMk cId="817368959" sldId="333"/>
        </pc:sldMkLst>
      </pc:sldChg>
      <pc:sldChg chg="add del">
        <pc:chgData name="kjforde@student.ubc.ca" userId="e9ecc13d-a50c-4e25-a4a6-b2c5a8261ba4" providerId="ADAL" clId="{F8AE7D60-3CD9-4591-8333-87B1B3C713BD}" dt="2024-09-10T17:52:31.492" v="816" actId="47"/>
        <pc:sldMkLst>
          <pc:docMk/>
          <pc:sldMk cId="2321482748" sldId="334"/>
        </pc:sldMkLst>
      </pc:sldChg>
      <pc:sldChg chg="add del">
        <pc:chgData name="kjforde@student.ubc.ca" userId="e9ecc13d-a50c-4e25-a4a6-b2c5a8261ba4" providerId="ADAL" clId="{F8AE7D60-3CD9-4591-8333-87B1B3C713BD}" dt="2024-09-07T22:23:37.726" v="62" actId="47"/>
        <pc:sldMkLst>
          <pc:docMk/>
          <pc:sldMk cId="296032570" sldId="335"/>
        </pc:sldMkLst>
      </pc:sldChg>
      <pc:sldChg chg="add del">
        <pc:chgData name="kjforde@student.ubc.ca" userId="e9ecc13d-a50c-4e25-a4a6-b2c5a8261ba4" providerId="ADAL" clId="{F8AE7D60-3CD9-4591-8333-87B1B3C713BD}" dt="2024-09-07T22:23:37.881" v="63" actId="47"/>
        <pc:sldMkLst>
          <pc:docMk/>
          <pc:sldMk cId="193967804" sldId="336"/>
        </pc:sldMkLst>
      </pc:sldChg>
      <pc:sldChg chg="addSp modSp mod modNotesTx">
        <pc:chgData name="kjforde@student.ubc.ca" userId="e9ecc13d-a50c-4e25-a4a6-b2c5a8261ba4" providerId="ADAL" clId="{F8AE7D60-3CD9-4591-8333-87B1B3C713BD}" dt="2024-09-10T17:39:41.948" v="439" actId="20577"/>
        <pc:sldMkLst>
          <pc:docMk/>
          <pc:sldMk cId="3528762897" sldId="349"/>
        </pc:sldMkLst>
      </pc:sldChg>
      <pc:sldChg chg="add del">
        <pc:chgData name="kjforde@student.ubc.ca" userId="e9ecc13d-a50c-4e25-a4a6-b2c5a8261ba4" providerId="ADAL" clId="{F8AE7D60-3CD9-4591-8333-87B1B3C713BD}" dt="2024-09-10T18:00:59.963" v="1001"/>
        <pc:sldMkLst>
          <pc:docMk/>
          <pc:sldMk cId="4121675482" sldId="350"/>
        </pc:sldMkLst>
      </pc:sldChg>
      <pc:sldChg chg="addSp delSp modSp add del mod ord modAnim modNotesTx">
        <pc:chgData name="kjforde@student.ubc.ca" userId="e9ecc13d-a50c-4e25-a4a6-b2c5a8261ba4" providerId="ADAL" clId="{F8AE7D60-3CD9-4591-8333-87B1B3C713BD}" dt="2024-09-10T18:43:35.347" v="1528"/>
        <pc:sldMkLst>
          <pc:docMk/>
          <pc:sldMk cId="2954256501" sldId="351"/>
        </pc:sldMkLst>
      </pc:sldChg>
      <pc:sldChg chg="add del">
        <pc:chgData name="kjforde@student.ubc.ca" userId="e9ecc13d-a50c-4e25-a4a6-b2c5a8261ba4" providerId="ADAL" clId="{F8AE7D60-3CD9-4591-8333-87B1B3C713BD}" dt="2024-09-07T22:23:45.985" v="67" actId="47"/>
        <pc:sldMkLst>
          <pc:docMk/>
          <pc:sldMk cId="3006619403" sldId="352"/>
        </pc:sldMkLst>
      </pc:sldChg>
      <pc:sldChg chg="add del">
        <pc:chgData name="kjforde@student.ubc.ca" userId="e9ecc13d-a50c-4e25-a4a6-b2c5a8261ba4" providerId="ADAL" clId="{F8AE7D60-3CD9-4591-8333-87B1B3C713BD}" dt="2024-09-10T17:52:31.723" v="817" actId="47"/>
        <pc:sldMkLst>
          <pc:docMk/>
          <pc:sldMk cId="887368093" sldId="353"/>
        </pc:sldMkLst>
      </pc:sldChg>
      <pc:sldChg chg="add del">
        <pc:chgData name="kjforde@student.ubc.ca" userId="e9ecc13d-a50c-4e25-a4a6-b2c5a8261ba4" providerId="ADAL" clId="{F8AE7D60-3CD9-4591-8333-87B1B3C713BD}" dt="2024-09-07T22:23:40.887" v="65" actId="47"/>
        <pc:sldMkLst>
          <pc:docMk/>
          <pc:sldMk cId="599839576" sldId="354"/>
        </pc:sldMkLst>
      </pc:sldChg>
      <pc:sldChg chg="add del">
        <pc:chgData name="kjforde@student.ubc.ca" userId="e9ecc13d-a50c-4e25-a4a6-b2c5a8261ba4" providerId="ADAL" clId="{F8AE7D60-3CD9-4591-8333-87B1B3C713BD}" dt="2024-09-07T22:25:38.179" v="129" actId="47"/>
        <pc:sldMkLst>
          <pc:docMk/>
          <pc:sldMk cId="4165752094" sldId="354"/>
        </pc:sldMkLst>
      </pc:sldChg>
      <pc:sldChg chg="add del">
        <pc:chgData name="kjforde@student.ubc.ca" userId="e9ecc13d-a50c-4e25-a4a6-b2c5a8261ba4" providerId="ADAL" clId="{F8AE7D60-3CD9-4591-8333-87B1B3C713BD}" dt="2024-09-07T22:23:37.571" v="61" actId="47"/>
        <pc:sldMkLst>
          <pc:docMk/>
          <pc:sldMk cId="676280581" sldId="355"/>
        </pc:sldMkLst>
      </pc:sldChg>
      <pc:sldChg chg="add del">
        <pc:chgData name="kjforde@student.ubc.ca" userId="e9ecc13d-a50c-4e25-a4a6-b2c5a8261ba4" providerId="ADAL" clId="{F8AE7D60-3CD9-4591-8333-87B1B3C713BD}" dt="2024-09-10T17:40:05.546" v="441"/>
        <pc:sldMkLst>
          <pc:docMk/>
          <pc:sldMk cId="2835425191" sldId="356"/>
        </pc:sldMkLst>
      </pc:sldChg>
      <pc:sldChg chg="add del ord">
        <pc:chgData name="kjforde@student.ubc.ca" userId="e9ecc13d-a50c-4e25-a4a6-b2c5a8261ba4" providerId="ADAL" clId="{F8AE7D60-3CD9-4591-8333-87B1B3C713BD}" dt="2024-09-10T17:41:57.695" v="499" actId="47"/>
        <pc:sldMkLst>
          <pc:docMk/>
          <pc:sldMk cId="1145278813" sldId="358"/>
        </pc:sldMkLst>
      </pc:sldChg>
      <pc:sldChg chg="modSp add del mod ord modAnim modNotesTx">
        <pc:chgData name="kjforde@student.ubc.ca" userId="e9ecc13d-a50c-4e25-a4a6-b2c5a8261ba4" providerId="ADAL" clId="{F8AE7D60-3CD9-4591-8333-87B1B3C713BD}" dt="2024-09-10T17:49:42.510" v="710" actId="47"/>
        <pc:sldMkLst>
          <pc:docMk/>
          <pc:sldMk cId="1802093720" sldId="359"/>
        </pc:sldMkLst>
      </pc:sldChg>
      <pc:sldChg chg="addSp delSp modSp new mod">
        <pc:chgData name="kjforde@student.ubc.ca" userId="e9ecc13d-a50c-4e25-a4a6-b2c5a8261ba4" providerId="ADAL" clId="{F8AE7D60-3CD9-4591-8333-87B1B3C713BD}" dt="2024-09-11T13:36:00.313" v="1645" actId="14100"/>
        <pc:sldMkLst>
          <pc:docMk/>
          <pc:sldMk cId="241903389" sldId="360"/>
        </pc:sldMkLst>
      </pc:sldChg>
      <pc:sldChg chg="addSp delSp modSp add del mod ord modAnim">
        <pc:chgData name="kjforde@student.ubc.ca" userId="e9ecc13d-a50c-4e25-a4a6-b2c5a8261ba4" providerId="ADAL" clId="{F8AE7D60-3CD9-4591-8333-87B1B3C713BD}" dt="2024-09-11T13:34:52.188" v="1634" actId="167"/>
        <pc:sldMkLst>
          <pc:docMk/>
          <pc:sldMk cId="3176495005" sldId="361"/>
        </pc:sldMkLst>
      </pc:sldChg>
      <pc:sldChg chg="addSp delSp modSp add del mod">
        <pc:chgData name="kjforde@student.ubc.ca" userId="e9ecc13d-a50c-4e25-a4a6-b2c5a8261ba4" providerId="ADAL" clId="{F8AE7D60-3CD9-4591-8333-87B1B3C713BD}" dt="2024-09-10T18:06:51.253" v="1011" actId="47"/>
        <pc:sldMkLst>
          <pc:docMk/>
          <pc:sldMk cId="3356279786" sldId="362"/>
        </pc:sldMkLst>
      </pc:sldChg>
      <pc:sldChg chg="addSp delSp modSp add mod ord modAnim modNotesTx">
        <pc:chgData name="kjforde@student.ubc.ca" userId="e9ecc13d-a50c-4e25-a4a6-b2c5a8261ba4" providerId="ADAL" clId="{F8AE7D60-3CD9-4591-8333-87B1B3C713BD}" dt="2024-09-10T18:27:33.387" v="1324" actId="20577"/>
        <pc:sldMkLst>
          <pc:docMk/>
          <pc:sldMk cId="2740935031" sldId="363"/>
        </pc:sldMkLst>
      </pc:sldChg>
      <pc:sldChg chg="addSp modSp add mod ord modAnim">
        <pc:chgData name="kjforde@student.ubc.ca" userId="e9ecc13d-a50c-4e25-a4a6-b2c5a8261ba4" providerId="ADAL" clId="{F8AE7D60-3CD9-4591-8333-87B1B3C713BD}" dt="2024-09-10T17:40:45.824" v="463" actId="1076"/>
        <pc:sldMkLst>
          <pc:docMk/>
          <pc:sldMk cId="773643997" sldId="364"/>
        </pc:sldMkLst>
      </pc:sldChg>
      <pc:sldChg chg="addSp delSp modSp add mod modAnim">
        <pc:chgData name="kjforde@student.ubc.ca" userId="e9ecc13d-a50c-4e25-a4a6-b2c5a8261ba4" providerId="ADAL" clId="{F8AE7D60-3CD9-4591-8333-87B1B3C713BD}" dt="2024-09-11T12:51:57.324" v="1550" actId="20577"/>
        <pc:sldMkLst>
          <pc:docMk/>
          <pc:sldMk cId="2683798399" sldId="365"/>
        </pc:sldMkLst>
      </pc:sldChg>
      <pc:sldChg chg="modSp add del mod ord">
        <pc:chgData name="kjforde@student.ubc.ca" userId="e9ecc13d-a50c-4e25-a4a6-b2c5a8261ba4" providerId="ADAL" clId="{F8AE7D60-3CD9-4591-8333-87B1B3C713BD}" dt="2024-09-10T17:41:18.541" v="485" actId="47"/>
        <pc:sldMkLst>
          <pc:docMk/>
          <pc:sldMk cId="3320651987" sldId="365"/>
        </pc:sldMkLst>
      </pc:sldChg>
      <pc:sldChg chg="modSp add mod modAnim modNotesTx">
        <pc:chgData name="kjforde@student.ubc.ca" userId="e9ecc13d-a50c-4e25-a4a6-b2c5a8261ba4" providerId="ADAL" clId="{F8AE7D60-3CD9-4591-8333-87B1B3C713BD}" dt="2024-09-11T12:55:22.102" v="1612" actId="207"/>
        <pc:sldMkLst>
          <pc:docMk/>
          <pc:sldMk cId="1388051538" sldId="366"/>
        </pc:sldMkLst>
      </pc:sldChg>
      <pc:sldChg chg="add">
        <pc:chgData name="kjforde@student.ubc.ca" userId="e9ecc13d-a50c-4e25-a4a6-b2c5a8261ba4" providerId="ADAL" clId="{F8AE7D60-3CD9-4591-8333-87B1B3C713BD}" dt="2024-09-10T18:00:59.963" v="1001"/>
        <pc:sldMkLst>
          <pc:docMk/>
          <pc:sldMk cId="3082712675" sldId="367"/>
        </pc:sldMkLst>
      </pc:sldChg>
      <pc:sldChg chg="addSp delSp modSp new mod ord">
        <pc:chgData name="kjforde@student.ubc.ca" userId="e9ecc13d-a50c-4e25-a4a6-b2c5a8261ba4" providerId="ADAL" clId="{F8AE7D60-3CD9-4591-8333-87B1B3C713BD}" dt="2024-09-11T03:01:45.763" v="1540"/>
        <pc:sldMkLst>
          <pc:docMk/>
          <pc:sldMk cId="2168059391" sldId="368"/>
        </pc:sldMkLst>
      </pc:sldChg>
      <pc:sldChg chg="new del">
        <pc:chgData name="kjforde@student.ubc.ca" userId="e9ecc13d-a50c-4e25-a4a6-b2c5a8261ba4" providerId="ADAL" clId="{F8AE7D60-3CD9-4591-8333-87B1B3C713BD}" dt="2024-09-11T03:01:17.812" v="1531" actId="680"/>
        <pc:sldMkLst>
          <pc:docMk/>
          <pc:sldMk cId="2817679987" sldId="368"/>
        </pc:sldMkLst>
      </pc:sldChg>
      <pc:sldChg chg="addSp modSp new mod ord">
        <pc:chgData name="kjforde@student.ubc.ca" userId="e9ecc13d-a50c-4e25-a4a6-b2c5a8261ba4" providerId="ADAL" clId="{F8AE7D60-3CD9-4591-8333-87B1B3C713BD}" dt="2024-09-11T12:56:38.126" v="1617"/>
        <pc:sldMkLst>
          <pc:docMk/>
          <pc:sldMk cId="4261900784" sldId="369"/>
        </pc:sldMkLst>
      </pc:sldChg>
    </pc:docChg>
  </pc:docChgLst>
  <pc:docChgLst>
    <pc:chgData name="kjforde@student.ubc.ca" userId="e9ecc13d-a50c-4e25-a4a6-b2c5a8261ba4" providerId="ADAL" clId="{417BB301-1A20-45FE-8741-364C71A675A8}"/>
    <pc:docChg chg="undo custSel addSld delSld modSld">
      <pc:chgData name="kjforde@student.ubc.ca" userId="e9ecc13d-a50c-4e25-a4a6-b2c5a8261ba4" providerId="ADAL" clId="{417BB301-1A20-45FE-8741-364C71A675A8}" dt="2022-07-20T18:53:18.403" v="194" actId="113"/>
      <pc:docMkLst>
        <pc:docMk/>
      </pc:docMkLst>
      <pc:sldChg chg="addSp delSp modSp mod modNotesTx">
        <pc:chgData name="kjforde@student.ubc.ca" userId="e9ecc13d-a50c-4e25-a4a6-b2c5a8261ba4" providerId="ADAL" clId="{417BB301-1A20-45FE-8741-364C71A675A8}" dt="2022-07-20T18:53:18.403" v="194" actId="113"/>
        <pc:sldMkLst>
          <pc:docMk/>
          <pc:sldMk cId="3793698909" sldId="256"/>
        </pc:sldMkLst>
      </pc:sldChg>
      <pc:sldChg chg="del">
        <pc:chgData name="kjforde@student.ubc.ca" userId="e9ecc13d-a50c-4e25-a4a6-b2c5a8261ba4" providerId="ADAL" clId="{417BB301-1A20-45FE-8741-364C71A675A8}" dt="2022-07-20T18:32:02.670" v="2" actId="47"/>
        <pc:sldMkLst>
          <pc:docMk/>
          <pc:sldMk cId="1799594670" sldId="263"/>
        </pc:sldMkLst>
      </pc:sldChg>
      <pc:sldChg chg="del">
        <pc:chgData name="kjforde@student.ubc.ca" userId="e9ecc13d-a50c-4e25-a4a6-b2c5a8261ba4" providerId="ADAL" clId="{417BB301-1A20-45FE-8741-364C71A675A8}" dt="2022-07-20T18:32:02.500" v="1" actId="47"/>
        <pc:sldMkLst>
          <pc:docMk/>
          <pc:sldMk cId="4161100660" sldId="264"/>
        </pc:sldMkLst>
      </pc:sldChg>
      <pc:sldChg chg="modSp add del mod">
        <pc:chgData name="kjforde@student.ubc.ca" userId="e9ecc13d-a50c-4e25-a4a6-b2c5a8261ba4" providerId="ADAL" clId="{417BB301-1A20-45FE-8741-364C71A675A8}" dt="2022-07-20T18:52:51.685" v="190" actId="20577"/>
        <pc:sldMkLst>
          <pc:docMk/>
          <pc:sldMk cId="2477000673" sldId="265"/>
        </pc:sldMkLst>
      </pc:sldChg>
      <pc:sldChg chg="del">
        <pc:chgData name="kjforde@student.ubc.ca" userId="e9ecc13d-a50c-4e25-a4a6-b2c5a8261ba4" providerId="ADAL" clId="{417BB301-1A20-45FE-8741-364C71A675A8}" dt="2022-07-20T18:32:02.839" v="3" actId="47"/>
        <pc:sldMkLst>
          <pc:docMk/>
          <pc:sldMk cId="1710987708" sldId="266"/>
        </pc:sldMkLst>
      </pc:sldChg>
      <pc:sldChg chg="modSp mod">
        <pc:chgData name="kjforde@student.ubc.ca" userId="e9ecc13d-a50c-4e25-a4a6-b2c5a8261ba4" providerId="ADAL" clId="{417BB301-1A20-45FE-8741-364C71A675A8}" dt="2022-07-20T18:53:10.269" v="193" actId="20577"/>
        <pc:sldMkLst>
          <pc:docMk/>
          <pc:sldMk cId="2259183204" sldId="267"/>
        </pc:sldMkLst>
      </pc:sldChg>
      <pc:sldChg chg="del">
        <pc:chgData name="kjforde@student.ubc.ca" userId="e9ecc13d-a50c-4e25-a4a6-b2c5a8261ba4" providerId="ADAL" clId="{417BB301-1A20-45FE-8741-364C71A675A8}" dt="2022-07-20T18:50:40.979" v="117" actId="47"/>
        <pc:sldMkLst>
          <pc:docMk/>
          <pc:sldMk cId="4081382185" sldId="268"/>
        </pc:sldMkLst>
      </pc:sldChg>
      <pc:sldChg chg="modSp new mod modNotesTx">
        <pc:chgData name="kjforde@student.ubc.ca" userId="e9ecc13d-a50c-4e25-a4a6-b2c5a8261ba4" providerId="ADAL" clId="{417BB301-1A20-45FE-8741-364C71A675A8}" dt="2022-07-20T18:51:15.668" v="118"/>
        <pc:sldMkLst>
          <pc:docMk/>
          <pc:sldMk cId="3203586252" sldId="269"/>
        </pc:sldMkLst>
      </pc:sldChg>
      <pc:sldChg chg="addSp modSp new del mod">
        <pc:chgData name="kjforde@student.ubc.ca" userId="e9ecc13d-a50c-4e25-a4a6-b2c5a8261ba4" providerId="ADAL" clId="{417BB301-1A20-45FE-8741-364C71A675A8}" dt="2022-07-20T18:39:00.609" v="29" actId="47"/>
        <pc:sldMkLst>
          <pc:docMk/>
          <pc:sldMk cId="4129809805" sldId="269"/>
        </pc:sldMkLst>
      </pc:sldChg>
      <pc:sldMasterChg chg="delSldLayout">
        <pc:chgData name="kjforde@student.ubc.ca" userId="e9ecc13d-a50c-4e25-a4a6-b2c5a8261ba4" providerId="ADAL" clId="{417BB301-1A20-45FE-8741-364C71A675A8}" dt="2022-07-20T18:39:00.609" v="29" actId="47"/>
        <pc:sldMasterMkLst>
          <pc:docMk/>
          <pc:sldMasterMk cId="0" sldId="2147483648"/>
        </pc:sldMasterMkLst>
        <pc:sldLayoutChg chg="del">
          <pc:chgData name="kjforde@student.ubc.ca" userId="e9ecc13d-a50c-4e25-a4a6-b2c5a8261ba4" providerId="ADAL" clId="{417BB301-1A20-45FE-8741-364C71A675A8}" dt="2022-07-20T18:39:00.609" v="29" actId="47"/>
          <pc:sldLayoutMkLst>
            <pc:docMk/>
            <pc:sldMasterMk cId="0" sldId="2147483648"/>
            <pc:sldLayoutMk cId="4139175355" sldId="2147484999"/>
          </pc:sldLayoutMkLst>
        </pc:sldLayoutChg>
      </pc:sldMasterChg>
    </pc:docChg>
  </pc:docChgLst>
  <pc:docChgLst>
    <pc:chgData name="kjforde@student.ubc.ca" userId="e9ecc13d-a50c-4e25-a4a6-b2c5a8261ba4" providerId="ADAL" clId="{AEF9FF3B-70E3-4CA0-BA49-4404564E83FA}"/>
    <pc:docChg chg="undo custSel addSld delSld modSld sldOrd">
      <pc:chgData name="kjforde@student.ubc.ca" userId="e9ecc13d-a50c-4e25-a4a6-b2c5a8261ba4" providerId="ADAL" clId="{AEF9FF3B-70E3-4CA0-BA49-4404564E83FA}" dt="2022-07-13T21:36:23.861" v="107" actId="47"/>
      <pc:docMkLst>
        <pc:docMk/>
      </pc:docMkLst>
      <pc:sldChg chg="delSp modSp mod">
        <pc:chgData name="kjforde@student.ubc.ca" userId="e9ecc13d-a50c-4e25-a4a6-b2c5a8261ba4" providerId="ADAL" clId="{AEF9FF3B-70E3-4CA0-BA49-4404564E83FA}" dt="2022-07-13T21:27:13.348" v="53" actId="20577"/>
        <pc:sldMkLst>
          <pc:docMk/>
          <pc:sldMk cId="3793698909" sldId="256"/>
        </pc:sldMkLst>
      </pc:sldChg>
      <pc:sldChg chg="modSp new add del mod">
        <pc:chgData name="kjforde@student.ubc.ca" userId="e9ecc13d-a50c-4e25-a4a6-b2c5a8261ba4" providerId="ADAL" clId="{AEF9FF3B-70E3-4CA0-BA49-4404564E83FA}" dt="2022-07-13T21:36:23.861" v="107" actId="47"/>
        <pc:sldMkLst>
          <pc:docMk/>
          <pc:sldMk cId="985628802" sldId="257"/>
        </pc:sldMkLst>
      </pc:sldChg>
      <pc:sldChg chg="modSp new add del mod">
        <pc:chgData name="kjforde@student.ubc.ca" userId="e9ecc13d-a50c-4e25-a4a6-b2c5a8261ba4" providerId="ADAL" clId="{AEF9FF3B-70E3-4CA0-BA49-4404564E83FA}" dt="2022-07-13T21:28:40.747" v="74" actId="47"/>
        <pc:sldMkLst>
          <pc:docMk/>
          <pc:sldMk cId="1635617327" sldId="258"/>
        </pc:sldMkLst>
      </pc:sldChg>
      <pc:sldChg chg="add del">
        <pc:chgData name="kjforde@student.ubc.ca" userId="e9ecc13d-a50c-4e25-a4a6-b2c5a8261ba4" providerId="ADAL" clId="{AEF9FF3B-70E3-4CA0-BA49-4404564E83FA}" dt="2022-07-13T21:28:40.928" v="75" actId="47"/>
        <pc:sldMkLst>
          <pc:docMk/>
          <pc:sldMk cId="1625271741" sldId="259"/>
        </pc:sldMkLst>
      </pc:sldChg>
      <pc:sldChg chg="add del">
        <pc:chgData name="kjforde@student.ubc.ca" userId="e9ecc13d-a50c-4e25-a4a6-b2c5a8261ba4" providerId="ADAL" clId="{AEF9FF3B-70E3-4CA0-BA49-4404564E83FA}" dt="2022-07-13T21:28:41.780" v="76" actId="47"/>
        <pc:sldMkLst>
          <pc:docMk/>
          <pc:sldMk cId="4200167465" sldId="260"/>
        </pc:sldMkLst>
      </pc:sldChg>
      <pc:sldChg chg="addSp modSp add del mod ord">
        <pc:chgData name="kjforde@student.ubc.ca" userId="e9ecc13d-a50c-4e25-a4a6-b2c5a8261ba4" providerId="ADAL" clId="{AEF9FF3B-70E3-4CA0-BA49-4404564E83FA}" dt="2022-07-13T21:29:15.246" v="102" actId="47"/>
        <pc:sldMkLst>
          <pc:docMk/>
          <pc:sldMk cId="3559694762" sldId="261"/>
        </pc:sldMkLst>
      </pc:sldChg>
      <pc:sldChg chg="addSp modSp new mod ord">
        <pc:chgData name="kjforde@student.ubc.ca" userId="e9ecc13d-a50c-4e25-a4a6-b2c5a8261ba4" providerId="ADAL" clId="{AEF9FF3B-70E3-4CA0-BA49-4404564E83FA}" dt="2022-07-13T21:29:14.616" v="101"/>
        <pc:sldMkLst>
          <pc:docMk/>
          <pc:sldMk cId="829149611" sldId="262"/>
        </pc:sldMkLst>
      </pc:sldChg>
      <pc:sldChg chg="add del">
        <pc:chgData name="kjforde@student.ubc.ca" userId="e9ecc13d-a50c-4e25-a4a6-b2c5a8261ba4" providerId="ADAL" clId="{AEF9FF3B-70E3-4CA0-BA49-4404564E83FA}" dt="2022-07-13T21:20:02.205" v="5" actId="47"/>
        <pc:sldMkLst>
          <pc:docMk/>
          <pc:sldMk cId="1577772950" sldId="295"/>
        </pc:sldMkLst>
      </pc:sldChg>
      <pc:sldChg chg="add del">
        <pc:chgData name="kjforde@student.ubc.ca" userId="e9ecc13d-a50c-4e25-a4a6-b2c5a8261ba4" providerId="ADAL" clId="{AEF9FF3B-70E3-4CA0-BA49-4404564E83FA}" dt="2022-07-13T21:20:02.329" v="6" actId="47"/>
        <pc:sldMkLst>
          <pc:docMk/>
          <pc:sldMk cId="385481612" sldId="296"/>
        </pc:sldMkLst>
      </pc:sldChg>
    </pc:docChg>
  </pc:docChgLst>
  <pc:docChgLst>
    <pc:chgData name="kjforde@student.ubc.ca" userId="e9ecc13d-a50c-4e25-a4a6-b2c5a8261ba4" providerId="ADAL" clId="{C8214ED1-0000-4C7A-89B3-DAB82E800E0F}"/>
    <pc:docChg chg="undo custSel addSld delSld modSld sldOrd">
      <pc:chgData name="kjforde@student.ubc.ca" userId="e9ecc13d-a50c-4e25-a4a6-b2c5a8261ba4" providerId="ADAL" clId="{C8214ED1-0000-4C7A-89B3-DAB82E800E0F}" dt="2024-09-04T13:35:31.930" v="1037" actId="114"/>
      <pc:docMkLst>
        <pc:docMk/>
      </pc:docMkLst>
      <pc:sldChg chg="modSp add del mod ord setBg">
        <pc:chgData name="kjforde@student.ubc.ca" userId="e9ecc13d-a50c-4e25-a4a6-b2c5a8261ba4" providerId="ADAL" clId="{C8214ED1-0000-4C7A-89B3-DAB82E800E0F}" dt="2024-09-04T12:59:24.392" v="696"/>
        <pc:sldMkLst>
          <pc:docMk/>
          <pc:sldMk cId="2523711404" sldId="256"/>
        </pc:sldMkLst>
      </pc:sldChg>
      <pc:sldChg chg="ord">
        <pc:chgData name="kjforde@student.ubc.ca" userId="e9ecc13d-a50c-4e25-a4a6-b2c5a8261ba4" providerId="ADAL" clId="{C8214ED1-0000-4C7A-89B3-DAB82E800E0F}" dt="2024-09-04T12:59:24.392" v="696"/>
        <pc:sldMkLst>
          <pc:docMk/>
          <pc:sldMk cId="415910566" sldId="260"/>
        </pc:sldMkLst>
      </pc:sldChg>
      <pc:sldChg chg="ord">
        <pc:chgData name="kjforde@student.ubc.ca" userId="e9ecc13d-a50c-4e25-a4a6-b2c5a8261ba4" providerId="ADAL" clId="{C8214ED1-0000-4C7A-89B3-DAB82E800E0F}" dt="2024-09-04T12:59:24.392" v="696"/>
        <pc:sldMkLst>
          <pc:docMk/>
          <pc:sldMk cId="42028081" sldId="264"/>
        </pc:sldMkLst>
      </pc:sldChg>
      <pc:sldChg chg="modSp mod">
        <pc:chgData name="kjforde@student.ubc.ca" userId="e9ecc13d-a50c-4e25-a4a6-b2c5a8261ba4" providerId="ADAL" clId="{C8214ED1-0000-4C7A-89B3-DAB82E800E0F}" dt="2024-09-04T13:12:09.694" v="910" actId="114"/>
        <pc:sldMkLst>
          <pc:docMk/>
          <pc:sldMk cId="3506096934" sldId="328"/>
        </pc:sldMkLst>
      </pc:sldChg>
      <pc:sldChg chg="addSp delSp modSp del mod">
        <pc:chgData name="kjforde@student.ubc.ca" userId="e9ecc13d-a50c-4e25-a4a6-b2c5a8261ba4" providerId="ADAL" clId="{C8214ED1-0000-4C7A-89B3-DAB82E800E0F}" dt="2024-09-04T12:50:40.056" v="475" actId="47"/>
        <pc:sldMkLst>
          <pc:docMk/>
          <pc:sldMk cId="778156604" sldId="329"/>
        </pc:sldMkLst>
      </pc:sldChg>
      <pc:sldChg chg="del">
        <pc:chgData name="kjforde@student.ubc.ca" userId="e9ecc13d-a50c-4e25-a4a6-b2c5a8261ba4" providerId="ADAL" clId="{C8214ED1-0000-4C7A-89B3-DAB82E800E0F}" dt="2024-09-04T12:59:32.327" v="698" actId="47"/>
        <pc:sldMkLst>
          <pc:docMk/>
          <pc:sldMk cId="114534756" sldId="330"/>
        </pc:sldMkLst>
      </pc:sldChg>
      <pc:sldChg chg="del">
        <pc:chgData name="kjforde@student.ubc.ca" userId="e9ecc13d-a50c-4e25-a4a6-b2c5a8261ba4" providerId="ADAL" clId="{C8214ED1-0000-4C7A-89B3-DAB82E800E0F}" dt="2024-09-04T12:59:33.292" v="699" actId="47"/>
        <pc:sldMkLst>
          <pc:docMk/>
          <pc:sldMk cId="4075169989" sldId="331"/>
        </pc:sldMkLst>
      </pc:sldChg>
      <pc:sldChg chg="addSp modSp mod modAnim">
        <pc:chgData name="kjforde@student.ubc.ca" userId="e9ecc13d-a50c-4e25-a4a6-b2c5a8261ba4" providerId="ADAL" clId="{C8214ED1-0000-4C7A-89B3-DAB82E800E0F}" dt="2024-09-04T13:19:39.857" v="935" actId="5793"/>
        <pc:sldMkLst>
          <pc:docMk/>
          <pc:sldMk cId="1310708744" sldId="332"/>
        </pc:sldMkLst>
      </pc:sldChg>
      <pc:sldChg chg="del">
        <pc:chgData name="kjforde@student.ubc.ca" userId="e9ecc13d-a50c-4e25-a4a6-b2c5a8261ba4" providerId="ADAL" clId="{C8214ED1-0000-4C7A-89B3-DAB82E800E0F}" dt="2024-09-04T03:35:44.737" v="442" actId="47"/>
        <pc:sldMkLst>
          <pc:docMk/>
          <pc:sldMk cId="2774954214" sldId="333"/>
        </pc:sldMkLst>
      </pc:sldChg>
      <pc:sldChg chg="addSp modSp add mod modAnim">
        <pc:chgData name="kjforde@student.ubc.ca" userId="e9ecc13d-a50c-4e25-a4a6-b2c5a8261ba4" providerId="ADAL" clId="{C8214ED1-0000-4C7A-89B3-DAB82E800E0F}" dt="2024-09-04T13:00:29.463" v="725" actId="1076"/>
        <pc:sldMkLst>
          <pc:docMk/>
          <pc:sldMk cId="2321482748" sldId="334"/>
        </pc:sldMkLst>
      </pc:sldChg>
      <pc:sldChg chg="addSp modSp add del mod ord modNotesTx">
        <pc:chgData name="kjforde@student.ubc.ca" userId="e9ecc13d-a50c-4e25-a4a6-b2c5a8261ba4" providerId="ADAL" clId="{C8214ED1-0000-4C7A-89B3-DAB82E800E0F}" dt="2024-09-04T03:37:22.123" v="444" actId="47"/>
        <pc:sldMkLst>
          <pc:docMk/>
          <pc:sldMk cId="2376186846" sldId="335"/>
        </pc:sldMkLst>
      </pc:sldChg>
      <pc:sldChg chg="addSp delSp modSp add del mod modNotesTx">
        <pc:chgData name="kjforde@student.ubc.ca" userId="e9ecc13d-a50c-4e25-a4a6-b2c5a8261ba4" providerId="ADAL" clId="{C8214ED1-0000-4C7A-89B3-DAB82E800E0F}" dt="2024-09-04T03:37:25.031" v="445" actId="47"/>
        <pc:sldMkLst>
          <pc:docMk/>
          <pc:sldMk cId="1722313738" sldId="336"/>
        </pc:sldMkLst>
      </pc:sldChg>
      <pc:sldChg chg="addSp modSp add del mod modNotesTx">
        <pc:chgData name="kjforde@student.ubc.ca" userId="e9ecc13d-a50c-4e25-a4a6-b2c5a8261ba4" providerId="ADAL" clId="{C8214ED1-0000-4C7A-89B3-DAB82E800E0F}" dt="2024-09-04T03:37:29.705" v="446" actId="47"/>
        <pc:sldMkLst>
          <pc:docMk/>
          <pc:sldMk cId="3893912445" sldId="337"/>
        </pc:sldMkLst>
      </pc:sldChg>
      <pc:sldChg chg="addSp modSp add del mod modNotesTx">
        <pc:chgData name="kjforde@student.ubc.ca" userId="e9ecc13d-a50c-4e25-a4a6-b2c5a8261ba4" providerId="ADAL" clId="{C8214ED1-0000-4C7A-89B3-DAB82E800E0F}" dt="2024-09-04T03:38:10.610" v="451" actId="47"/>
        <pc:sldMkLst>
          <pc:docMk/>
          <pc:sldMk cId="2887550096" sldId="338"/>
        </pc:sldMkLst>
      </pc:sldChg>
      <pc:sldChg chg="addSp modSp add del mod modNotesTx">
        <pc:chgData name="kjforde@student.ubc.ca" userId="e9ecc13d-a50c-4e25-a4a6-b2c5a8261ba4" providerId="ADAL" clId="{C8214ED1-0000-4C7A-89B3-DAB82E800E0F}" dt="2024-09-04T03:38:07.841" v="448" actId="47"/>
        <pc:sldMkLst>
          <pc:docMk/>
          <pc:sldMk cId="1529082035" sldId="339"/>
        </pc:sldMkLst>
      </pc:sldChg>
      <pc:sldChg chg="addSp delSp modSp add del modNotesTx">
        <pc:chgData name="kjforde@student.ubc.ca" userId="e9ecc13d-a50c-4e25-a4a6-b2c5a8261ba4" providerId="ADAL" clId="{C8214ED1-0000-4C7A-89B3-DAB82E800E0F}" dt="2024-09-04T03:38:08.627" v="449" actId="47"/>
        <pc:sldMkLst>
          <pc:docMk/>
          <pc:sldMk cId="176732385" sldId="340"/>
        </pc:sldMkLst>
      </pc:sldChg>
      <pc:sldChg chg="add del">
        <pc:chgData name="kjforde@student.ubc.ca" userId="e9ecc13d-a50c-4e25-a4a6-b2c5a8261ba4" providerId="ADAL" clId="{C8214ED1-0000-4C7A-89B3-DAB82E800E0F}" dt="2024-09-04T02:22:58.885" v="412" actId="47"/>
        <pc:sldMkLst>
          <pc:docMk/>
          <pc:sldMk cId="1158042316" sldId="341"/>
        </pc:sldMkLst>
      </pc:sldChg>
      <pc:sldChg chg="add del">
        <pc:chgData name="kjforde@student.ubc.ca" userId="e9ecc13d-a50c-4e25-a4a6-b2c5a8261ba4" providerId="ADAL" clId="{C8214ED1-0000-4C7A-89B3-DAB82E800E0F}" dt="2024-09-04T02:22:59.089" v="413" actId="47"/>
        <pc:sldMkLst>
          <pc:docMk/>
          <pc:sldMk cId="2263256315" sldId="342"/>
        </pc:sldMkLst>
      </pc:sldChg>
      <pc:sldChg chg="add del">
        <pc:chgData name="kjforde@student.ubc.ca" userId="e9ecc13d-a50c-4e25-a4a6-b2c5a8261ba4" providerId="ADAL" clId="{C8214ED1-0000-4C7A-89B3-DAB82E800E0F}" dt="2024-09-04T02:22:59.401" v="414" actId="47"/>
        <pc:sldMkLst>
          <pc:docMk/>
          <pc:sldMk cId="1285494604" sldId="343"/>
        </pc:sldMkLst>
      </pc:sldChg>
      <pc:sldChg chg="add del">
        <pc:chgData name="kjforde@student.ubc.ca" userId="e9ecc13d-a50c-4e25-a4a6-b2c5a8261ba4" providerId="ADAL" clId="{C8214ED1-0000-4C7A-89B3-DAB82E800E0F}" dt="2024-09-04T03:38:09.862" v="450" actId="47"/>
        <pc:sldMkLst>
          <pc:docMk/>
          <pc:sldMk cId="2441700177" sldId="344"/>
        </pc:sldMkLst>
      </pc:sldChg>
      <pc:sldChg chg="add del">
        <pc:chgData name="kjforde@student.ubc.ca" userId="e9ecc13d-a50c-4e25-a4a6-b2c5a8261ba4" providerId="ADAL" clId="{C8214ED1-0000-4C7A-89B3-DAB82E800E0F}" dt="2024-09-04T03:38:11.196" v="452" actId="47"/>
        <pc:sldMkLst>
          <pc:docMk/>
          <pc:sldMk cId="1222031270" sldId="345"/>
        </pc:sldMkLst>
      </pc:sldChg>
      <pc:sldChg chg="add del">
        <pc:chgData name="kjforde@student.ubc.ca" userId="e9ecc13d-a50c-4e25-a4a6-b2c5a8261ba4" providerId="ADAL" clId="{C8214ED1-0000-4C7A-89B3-DAB82E800E0F}" dt="2024-09-04T12:59:30.438" v="697" actId="47"/>
        <pc:sldMkLst>
          <pc:docMk/>
          <pc:sldMk cId="2943010225" sldId="346"/>
        </pc:sldMkLst>
      </pc:sldChg>
      <pc:sldChg chg="add del ord">
        <pc:chgData name="kjforde@student.ubc.ca" userId="e9ecc13d-a50c-4e25-a4a6-b2c5a8261ba4" providerId="ADAL" clId="{C8214ED1-0000-4C7A-89B3-DAB82E800E0F}" dt="2024-09-04T12:59:24.392" v="696"/>
        <pc:sldMkLst>
          <pc:docMk/>
          <pc:sldMk cId="3234098009" sldId="347"/>
        </pc:sldMkLst>
      </pc:sldChg>
      <pc:sldChg chg="ord">
        <pc:chgData name="kjforde@student.ubc.ca" userId="e9ecc13d-a50c-4e25-a4a6-b2c5a8261ba4" providerId="ADAL" clId="{C8214ED1-0000-4C7A-89B3-DAB82E800E0F}" dt="2024-09-04T12:59:24.392" v="696"/>
        <pc:sldMkLst>
          <pc:docMk/>
          <pc:sldMk cId="1745516377" sldId="348"/>
        </pc:sldMkLst>
      </pc:sldChg>
      <pc:sldChg chg="modSp del modAnim">
        <pc:chgData name="kjforde@student.ubc.ca" userId="e9ecc13d-a50c-4e25-a4a6-b2c5a8261ba4" providerId="ADAL" clId="{C8214ED1-0000-4C7A-89B3-DAB82E800E0F}" dt="2024-09-04T03:35:27.533" v="441" actId="47"/>
        <pc:sldMkLst>
          <pc:docMk/>
          <pc:sldMk cId="468987702" sldId="349"/>
        </pc:sldMkLst>
      </pc:sldChg>
      <pc:sldChg chg="modSp add del mod">
        <pc:chgData name="kjforde@student.ubc.ca" userId="e9ecc13d-a50c-4e25-a4a6-b2c5a8261ba4" providerId="ADAL" clId="{C8214ED1-0000-4C7A-89B3-DAB82E800E0F}" dt="2024-09-04T03:33:35.257" v="427"/>
        <pc:sldMkLst>
          <pc:docMk/>
          <pc:sldMk cId="3186457554" sldId="349"/>
        </pc:sldMkLst>
      </pc:sldChg>
    </pc:docChg>
  </pc:docChgLst>
  <pc:docChgLst>
    <pc:chgData name="kjforde@student.ubc.ca" userId="e9ecc13d-a50c-4e25-a4a6-b2c5a8261ba4" providerId="ADAL" clId="{E89852C4-EA19-432C-805E-43821004DC87}"/>
    <pc:docChg chg="custSel addSld modSld">
      <pc:chgData name="kjforde@student.ubc.ca" userId="e9ecc13d-a50c-4e25-a4a6-b2c5a8261ba4" providerId="ADAL" clId="{E89852C4-EA19-432C-805E-43821004DC87}" dt="2023-10-15T19:10:28.504" v="1"/>
      <pc:docMkLst>
        <pc:docMk/>
      </pc:docMkLst>
      <pc:sldChg chg="delSp mod">
        <pc:chgData name="kjforde@student.ubc.ca" userId="e9ecc13d-a50c-4e25-a4a6-b2c5a8261ba4" providerId="ADAL" clId="{E89852C4-EA19-432C-805E-43821004DC87}" dt="2023-10-15T19:10:11.755" v="0" actId="478"/>
        <pc:sldMkLst>
          <pc:docMk/>
          <pc:sldMk cId="778156604" sldId="329"/>
        </pc:sldMkLst>
      </pc:sldChg>
      <pc:sldChg chg="add">
        <pc:chgData name="kjforde@student.ubc.ca" userId="e9ecc13d-a50c-4e25-a4a6-b2c5a8261ba4" providerId="ADAL" clId="{E89852C4-EA19-432C-805E-43821004DC87}" dt="2023-10-15T19:10:28.504" v="1"/>
        <pc:sldMkLst>
          <pc:docMk/>
          <pc:sldMk cId="923864388" sldId="333"/>
        </pc:sldMkLst>
      </pc:sldChg>
      <pc:sldChg chg="add">
        <pc:chgData name="kjforde@student.ubc.ca" userId="e9ecc13d-a50c-4e25-a4a6-b2c5a8261ba4" providerId="ADAL" clId="{E89852C4-EA19-432C-805E-43821004DC87}" dt="2023-10-15T19:10:28.504" v="1"/>
        <pc:sldMkLst>
          <pc:docMk/>
          <pc:sldMk cId="1169875813" sldId="334"/>
        </pc:sldMkLst>
      </pc:sldChg>
      <pc:sldChg chg="add">
        <pc:chgData name="kjforde@student.ubc.ca" userId="e9ecc13d-a50c-4e25-a4a6-b2c5a8261ba4" providerId="ADAL" clId="{E89852C4-EA19-432C-805E-43821004DC87}" dt="2023-10-15T19:10:28.504" v="1"/>
        <pc:sldMkLst>
          <pc:docMk/>
          <pc:sldMk cId="3309840356" sldId="335"/>
        </pc:sldMkLst>
      </pc:sldChg>
      <pc:sldChg chg="add">
        <pc:chgData name="kjforde@student.ubc.ca" userId="e9ecc13d-a50c-4e25-a4a6-b2c5a8261ba4" providerId="ADAL" clId="{E89852C4-EA19-432C-805E-43821004DC87}" dt="2023-10-15T19:10:28.504" v="1"/>
        <pc:sldMkLst>
          <pc:docMk/>
          <pc:sldMk cId="3186500329" sldId="336"/>
        </pc:sldMkLst>
      </pc:sldChg>
      <pc:sldChg chg="add">
        <pc:chgData name="kjforde@student.ubc.ca" userId="e9ecc13d-a50c-4e25-a4a6-b2c5a8261ba4" providerId="ADAL" clId="{E89852C4-EA19-432C-805E-43821004DC87}" dt="2023-10-15T19:10:28.504" v="1"/>
        <pc:sldMkLst>
          <pc:docMk/>
          <pc:sldMk cId="2587384348" sldId="337"/>
        </pc:sldMkLst>
      </pc:sldChg>
    </pc:docChg>
  </pc:docChgLst>
  <pc:docChgLst>
    <pc:chgData name="kjforde@student.ubc.ca" userId="e9ecc13d-a50c-4e25-a4a6-b2c5a8261ba4" providerId="ADAL" clId="{CF23919B-9B67-417D-84B6-3447FECDBE41}"/>
    <pc:docChg chg="undo custSel addSld delSld modSld">
      <pc:chgData name="kjforde@student.ubc.ca" userId="e9ecc13d-a50c-4e25-a4a6-b2c5a8261ba4" providerId="ADAL" clId="{CF23919B-9B67-417D-84B6-3447FECDBE41}" dt="2022-07-04T20:07:31.011" v="108" actId="20577"/>
      <pc:docMkLst>
        <pc:docMk/>
      </pc:docMkLst>
      <pc:sldChg chg="addSp delSp modSp mod modNotesTx">
        <pc:chgData name="kjforde@student.ubc.ca" userId="e9ecc13d-a50c-4e25-a4a6-b2c5a8261ba4" providerId="ADAL" clId="{CF23919B-9B67-417D-84B6-3447FECDBE41}" dt="2022-07-04T20:07:31.011" v="108" actId="20577"/>
        <pc:sldMkLst>
          <pc:docMk/>
          <pc:sldMk cId="3793698909" sldId="256"/>
        </pc:sldMkLst>
      </pc:sldChg>
      <pc:sldChg chg="del">
        <pc:chgData name="kjforde@student.ubc.ca" userId="e9ecc13d-a50c-4e25-a4a6-b2c5a8261ba4" providerId="ADAL" clId="{CF23919B-9B67-417D-84B6-3447FECDBE41}" dt="2022-07-04T20:01:55.149" v="3" actId="47"/>
        <pc:sldMkLst>
          <pc:docMk/>
          <pc:sldMk cId="3150491846" sldId="265"/>
        </pc:sldMkLst>
      </pc:sldChg>
      <pc:sldChg chg="del">
        <pc:chgData name="kjforde@student.ubc.ca" userId="e9ecc13d-a50c-4e25-a4a6-b2c5a8261ba4" providerId="ADAL" clId="{CF23919B-9B67-417D-84B6-3447FECDBE41}" dt="2022-07-04T20:01:54.609" v="0" actId="47"/>
        <pc:sldMkLst>
          <pc:docMk/>
          <pc:sldMk cId="1177562336" sldId="267"/>
        </pc:sldMkLst>
      </pc:sldChg>
      <pc:sldChg chg="del">
        <pc:chgData name="kjforde@student.ubc.ca" userId="e9ecc13d-a50c-4e25-a4a6-b2c5a8261ba4" providerId="ADAL" clId="{CF23919B-9B67-417D-84B6-3447FECDBE41}" dt="2022-07-04T20:01:54.963" v="2" actId="47"/>
        <pc:sldMkLst>
          <pc:docMk/>
          <pc:sldMk cId="1520303103" sldId="268"/>
        </pc:sldMkLst>
      </pc:sldChg>
      <pc:sldChg chg="del">
        <pc:chgData name="kjforde@student.ubc.ca" userId="e9ecc13d-a50c-4e25-a4a6-b2c5a8261ba4" providerId="ADAL" clId="{CF23919B-9B67-417D-84B6-3447FECDBE41}" dt="2022-07-04T20:01:54.799" v="1" actId="47"/>
        <pc:sldMkLst>
          <pc:docMk/>
          <pc:sldMk cId="1549289741" sldId="269"/>
        </pc:sldMkLst>
      </pc:sldChg>
      <pc:sldChg chg="del">
        <pc:chgData name="kjforde@student.ubc.ca" userId="e9ecc13d-a50c-4e25-a4a6-b2c5a8261ba4" providerId="ADAL" clId="{CF23919B-9B67-417D-84B6-3447FECDBE41}" dt="2022-07-04T20:01:55.519" v="5" actId="47"/>
        <pc:sldMkLst>
          <pc:docMk/>
          <pc:sldMk cId="2096938452" sldId="271"/>
        </pc:sldMkLst>
      </pc:sldChg>
      <pc:sldChg chg="del">
        <pc:chgData name="kjforde@student.ubc.ca" userId="e9ecc13d-a50c-4e25-a4a6-b2c5a8261ba4" providerId="ADAL" clId="{CF23919B-9B67-417D-84B6-3447FECDBE41}" dt="2022-07-04T20:01:55.704" v="6" actId="47"/>
        <pc:sldMkLst>
          <pc:docMk/>
          <pc:sldMk cId="1876064447" sldId="275"/>
        </pc:sldMkLst>
      </pc:sldChg>
      <pc:sldChg chg="del">
        <pc:chgData name="kjforde@student.ubc.ca" userId="e9ecc13d-a50c-4e25-a4a6-b2c5a8261ba4" providerId="ADAL" clId="{CF23919B-9B67-417D-84B6-3447FECDBE41}" dt="2022-07-04T20:01:56.319" v="7" actId="47"/>
        <pc:sldMkLst>
          <pc:docMk/>
          <pc:sldMk cId="4006624823" sldId="277"/>
        </pc:sldMkLst>
      </pc:sldChg>
      <pc:sldChg chg="del">
        <pc:chgData name="kjforde@student.ubc.ca" userId="e9ecc13d-a50c-4e25-a4a6-b2c5a8261ba4" providerId="ADAL" clId="{CF23919B-9B67-417D-84B6-3447FECDBE41}" dt="2022-07-04T20:01:56.479" v="8" actId="47"/>
        <pc:sldMkLst>
          <pc:docMk/>
          <pc:sldMk cId="2969990966" sldId="278"/>
        </pc:sldMkLst>
      </pc:sldChg>
      <pc:sldChg chg="del">
        <pc:chgData name="kjforde@student.ubc.ca" userId="e9ecc13d-a50c-4e25-a4a6-b2c5a8261ba4" providerId="ADAL" clId="{CF23919B-9B67-417D-84B6-3447FECDBE41}" dt="2022-07-04T20:01:56.695" v="9" actId="47"/>
        <pc:sldMkLst>
          <pc:docMk/>
          <pc:sldMk cId="467061790" sldId="279"/>
        </pc:sldMkLst>
      </pc:sldChg>
      <pc:sldChg chg="del">
        <pc:chgData name="kjforde@student.ubc.ca" userId="e9ecc13d-a50c-4e25-a4a6-b2c5a8261ba4" providerId="ADAL" clId="{CF23919B-9B67-417D-84B6-3447FECDBE41}" dt="2022-07-04T20:01:57.049" v="10" actId="47"/>
        <pc:sldMkLst>
          <pc:docMk/>
          <pc:sldMk cId="3325880477" sldId="280"/>
        </pc:sldMkLst>
      </pc:sldChg>
      <pc:sldChg chg="del">
        <pc:chgData name="kjforde@student.ubc.ca" userId="e9ecc13d-a50c-4e25-a4a6-b2c5a8261ba4" providerId="ADAL" clId="{CF23919B-9B67-417D-84B6-3447FECDBE41}" dt="2022-07-04T20:01:57.234" v="11" actId="47"/>
        <pc:sldMkLst>
          <pc:docMk/>
          <pc:sldMk cId="4059425322" sldId="281"/>
        </pc:sldMkLst>
      </pc:sldChg>
      <pc:sldChg chg="del">
        <pc:chgData name="kjforde@student.ubc.ca" userId="e9ecc13d-a50c-4e25-a4a6-b2c5a8261ba4" providerId="ADAL" clId="{CF23919B-9B67-417D-84B6-3447FECDBE41}" dt="2022-07-04T20:01:55.369" v="4" actId="47"/>
        <pc:sldMkLst>
          <pc:docMk/>
          <pc:sldMk cId="1496788021" sldId="282"/>
        </pc:sldMkLst>
      </pc:sldChg>
      <pc:sldChg chg="del">
        <pc:chgData name="kjforde@student.ubc.ca" userId="e9ecc13d-a50c-4e25-a4a6-b2c5a8261ba4" providerId="ADAL" clId="{CF23919B-9B67-417D-84B6-3447FECDBE41}" dt="2022-07-04T20:01:58.214" v="15" actId="47"/>
        <pc:sldMkLst>
          <pc:docMk/>
          <pc:sldMk cId="3237261121" sldId="285"/>
        </pc:sldMkLst>
      </pc:sldChg>
      <pc:sldChg chg="del">
        <pc:chgData name="kjforde@student.ubc.ca" userId="e9ecc13d-a50c-4e25-a4a6-b2c5a8261ba4" providerId="ADAL" clId="{CF23919B-9B67-417D-84B6-3447FECDBE41}" dt="2022-07-04T20:01:57.397" v="12" actId="47"/>
        <pc:sldMkLst>
          <pc:docMk/>
          <pc:sldMk cId="2574009438" sldId="286"/>
        </pc:sldMkLst>
      </pc:sldChg>
      <pc:sldChg chg="del">
        <pc:chgData name="kjforde@student.ubc.ca" userId="e9ecc13d-a50c-4e25-a4a6-b2c5a8261ba4" providerId="ADAL" clId="{CF23919B-9B67-417D-84B6-3447FECDBE41}" dt="2022-07-04T20:01:58.067" v="14" actId="47"/>
        <pc:sldMkLst>
          <pc:docMk/>
          <pc:sldMk cId="2626710874" sldId="294"/>
        </pc:sldMkLst>
      </pc:sldChg>
      <pc:sldChg chg="add del">
        <pc:chgData name="kjforde@student.ubc.ca" userId="e9ecc13d-a50c-4e25-a4a6-b2c5a8261ba4" providerId="ADAL" clId="{CF23919B-9B67-417D-84B6-3447FECDBE41}" dt="2022-07-04T20:02:01.075" v="17" actId="47"/>
        <pc:sldMkLst>
          <pc:docMk/>
          <pc:sldMk cId="1577772950" sldId="295"/>
        </pc:sldMkLst>
      </pc:sldChg>
      <pc:sldChg chg="del">
        <pc:chgData name="kjforde@student.ubc.ca" userId="e9ecc13d-a50c-4e25-a4a6-b2c5a8261ba4" providerId="ADAL" clId="{CF23919B-9B67-417D-84B6-3447FECDBE41}" dt="2022-07-04T20:01:57.882" v="13" actId="47"/>
        <pc:sldMkLst>
          <pc:docMk/>
          <pc:sldMk cId="547482536" sldId="318"/>
        </pc:sldMkLst>
      </pc:sldChg>
    </pc:docChg>
  </pc:docChgLst>
  <pc:docChgLst>
    <pc:chgData name="kjforde@student.ubc.ca" userId="e9ecc13d-a50c-4e25-a4a6-b2c5a8261ba4" providerId="ADAL" clId="{5463BAA5-C6DA-4A3A-ADF3-2FBBBED2FBCF}"/>
    <pc:docChg chg="custSel addSld delSld modSld sldOrd">
      <pc:chgData name="kjforde@student.ubc.ca" userId="e9ecc13d-a50c-4e25-a4a6-b2c5a8261ba4" providerId="ADAL" clId="{5463BAA5-C6DA-4A3A-ADF3-2FBBBED2FBCF}" dt="2024-11-03T19:36:34.962" v="122" actId="47"/>
      <pc:docMkLst>
        <pc:docMk/>
      </pc:docMkLst>
      <pc:sldChg chg="addSp delSp modSp mod modAnim">
        <pc:chgData name="kjforde@student.ubc.ca" userId="e9ecc13d-a50c-4e25-a4a6-b2c5a8261ba4" providerId="ADAL" clId="{5463BAA5-C6DA-4A3A-ADF3-2FBBBED2FBCF}" dt="2024-11-03T19:36:05.456" v="109" actId="1076"/>
        <pc:sldMkLst>
          <pc:docMk/>
          <pc:sldMk cId="3506096934" sldId="328"/>
        </pc:sldMkLst>
      </pc:sldChg>
      <pc:sldChg chg="addSp delSp modSp mod">
        <pc:chgData name="kjforde@student.ubc.ca" userId="e9ecc13d-a50c-4e25-a4a6-b2c5a8261ba4" providerId="ADAL" clId="{5463BAA5-C6DA-4A3A-ADF3-2FBBBED2FBCF}" dt="2024-11-03T19:28:16.400" v="48" actId="207"/>
        <pc:sldMkLst>
          <pc:docMk/>
          <pc:sldMk cId="3528762897" sldId="349"/>
        </pc:sldMkLst>
      </pc:sldChg>
      <pc:sldChg chg="modSp mod">
        <pc:chgData name="kjforde@student.ubc.ca" userId="e9ecc13d-a50c-4e25-a4a6-b2c5a8261ba4" providerId="ADAL" clId="{5463BAA5-C6DA-4A3A-ADF3-2FBBBED2FBCF}" dt="2024-11-03T19:36:18.790" v="114" actId="20577"/>
        <pc:sldMkLst>
          <pc:docMk/>
          <pc:sldMk cId="625834506" sldId="371"/>
        </pc:sldMkLst>
      </pc:sldChg>
      <pc:sldChg chg="modSp mod">
        <pc:chgData name="kjforde@student.ubc.ca" userId="e9ecc13d-a50c-4e25-a4a6-b2c5a8261ba4" providerId="ADAL" clId="{5463BAA5-C6DA-4A3A-ADF3-2FBBBED2FBCF}" dt="2024-11-03T19:36:24.451" v="119" actId="20577"/>
        <pc:sldMkLst>
          <pc:docMk/>
          <pc:sldMk cId="2910180797" sldId="379"/>
        </pc:sldMkLst>
      </pc:sldChg>
      <pc:sldChg chg="addSp delSp modSp mod">
        <pc:chgData name="kjforde@student.ubc.ca" userId="e9ecc13d-a50c-4e25-a4a6-b2c5a8261ba4" providerId="ADAL" clId="{5463BAA5-C6DA-4A3A-ADF3-2FBBBED2FBCF}" dt="2024-11-03T19:36:33.421" v="121"/>
        <pc:sldMkLst>
          <pc:docMk/>
          <pc:sldMk cId="3587391848" sldId="381"/>
        </pc:sldMkLst>
      </pc:sldChg>
      <pc:sldChg chg="addSp modSp new del mod ord">
        <pc:chgData name="kjforde@student.ubc.ca" userId="e9ecc13d-a50c-4e25-a4a6-b2c5a8261ba4" providerId="ADAL" clId="{5463BAA5-C6DA-4A3A-ADF3-2FBBBED2FBCF}" dt="2024-11-03T19:36:34.962" v="122" actId="47"/>
        <pc:sldMkLst>
          <pc:docMk/>
          <pc:sldMk cId="1727792159" sldId="382"/>
        </pc:sldMkLst>
      </pc:sldChg>
    </pc:docChg>
  </pc:docChgLst>
  <pc:docChgLst>
    <pc:chgData name="kjforde@student.ubc.ca" userId="e9ecc13d-a50c-4e25-a4a6-b2c5a8261ba4" providerId="ADAL" clId="{036EA55B-39C5-48EC-8E01-61F712AFD77E}"/>
    <pc:docChg chg="undo redo custSel addSld delSld modSld sldOrd">
      <pc:chgData name="kjforde@student.ubc.ca" userId="e9ecc13d-a50c-4e25-a4a6-b2c5a8261ba4" providerId="ADAL" clId="{036EA55B-39C5-48EC-8E01-61F712AFD77E}" dt="2022-12-12T00:34:46.052" v="1504" actId="207"/>
      <pc:docMkLst>
        <pc:docMk/>
      </pc:docMkLst>
      <pc:sldChg chg="addSp delSp modSp mod ord modNotesTx">
        <pc:chgData name="kjforde@student.ubc.ca" userId="e9ecc13d-a50c-4e25-a4a6-b2c5a8261ba4" providerId="ADAL" clId="{036EA55B-39C5-48EC-8E01-61F712AFD77E}" dt="2022-12-12T00:31:44.608" v="1448" actId="20577"/>
        <pc:sldMkLst>
          <pc:docMk/>
          <pc:sldMk cId="621931343" sldId="273"/>
        </pc:sldMkLst>
      </pc:sldChg>
      <pc:sldChg chg="addSp delSp modSp mod modNotes modNotesTx">
        <pc:chgData name="kjforde@student.ubc.ca" userId="e9ecc13d-a50c-4e25-a4a6-b2c5a8261ba4" providerId="ADAL" clId="{036EA55B-39C5-48EC-8E01-61F712AFD77E}" dt="2022-12-12T00:32:42.891" v="1480" actId="113"/>
        <pc:sldMkLst>
          <pc:docMk/>
          <pc:sldMk cId="778156604" sldId="329"/>
        </pc:sldMkLst>
      </pc:sldChg>
      <pc:sldChg chg="addSp delSp modSp new mod">
        <pc:chgData name="kjforde@student.ubc.ca" userId="e9ecc13d-a50c-4e25-a4a6-b2c5a8261ba4" providerId="ADAL" clId="{036EA55B-39C5-48EC-8E01-61F712AFD77E}" dt="2022-12-12T00:24:45.694" v="1375" actId="478"/>
        <pc:sldMkLst>
          <pc:docMk/>
          <pc:sldMk cId="114534756" sldId="330"/>
        </pc:sldMkLst>
      </pc:sldChg>
      <pc:sldChg chg="addSp modSp add del mod">
        <pc:chgData name="kjforde@student.ubc.ca" userId="e9ecc13d-a50c-4e25-a4a6-b2c5a8261ba4" providerId="ADAL" clId="{036EA55B-39C5-48EC-8E01-61F712AFD77E}" dt="2022-12-05T00:49:54.993" v="1017" actId="47"/>
        <pc:sldMkLst>
          <pc:docMk/>
          <pc:sldMk cId="878508575" sldId="330"/>
        </pc:sldMkLst>
      </pc:sldChg>
      <pc:sldChg chg="addSp delSp modSp del mod">
        <pc:chgData name="kjforde@student.ubc.ca" userId="e9ecc13d-a50c-4e25-a4a6-b2c5a8261ba4" providerId="ADAL" clId="{036EA55B-39C5-48EC-8E01-61F712AFD77E}" dt="2022-12-05T00:29:20.805" v="983" actId="47"/>
        <pc:sldMkLst>
          <pc:docMk/>
          <pc:sldMk cId="3820929912" sldId="331"/>
        </pc:sldMkLst>
      </pc:sldChg>
      <pc:sldChg chg="addSp delSp modSp add mod modNotesTx">
        <pc:chgData name="kjforde@student.ubc.ca" userId="e9ecc13d-a50c-4e25-a4a6-b2c5a8261ba4" providerId="ADAL" clId="{036EA55B-39C5-48EC-8E01-61F712AFD77E}" dt="2022-12-12T00:15:33.123" v="1115" actId="6549"/>
        <pc:sldMkLst>
          <pc:docMk/>
          <pc:sldMk cId="4075169989" sldId="331"/>
        </pc:sldMkLst>
      </pc:sldChg>
      <pc:sldChg chg="add del">
        <pc:chgData name="kjforde@student.ubc.ca" userId="e9ecc13d-a50c-4e25-a4a6-b2c5a8261ba4" providerId="ADAL" clId="{036EA55B-39C5-48EC-8E01-61F712AFD77E}" dt="2022-12-12T00:17:54.525" v="1171" actId="47"/>
        <pc:sldMkLst>
          <pc:docMk/>
          <pc:sldMk cId="869482042" sldId="332"/>
        </pc:sldMkLst>
      </pc:sldChg>
      <pc:sldChg chg="addSp delSp add del mod">
        <pc:chgData name="kjforde@student.ubc.ca" userId="e9ecc13d-a50c-4e25-a4a6-b2c5a8261ba4" providerId="ADAL" clId="{036EA55B-39C5-48EC-8E01-61F712AFD77E}" dt="2022-12-04T22:24:53.729" v="334" actId="47"/>
        <pc:sldMkLst>
          <pc:docMk/>
          <pc:sldMk cId="1046876662" sldId="332"/>
        </pc:sldMkLst>
      </pc:sldChg>
      <pc:sldChg chg="delSp modSp add mod delAnim modAnim">
        <pc:chgData name="kjforde@student.ubc.ca" userId="e9ecc13d-a50c-4e25-a4a6-b2c5a8261ba4" providerId="ADAL" clId="{036EA55B-39C5-48EC-8E01-61F712AFD77E}" dt="2022-12-12T00:34:46.052" v="1504" actId="207"/>
        <pc:sldMkLst>
          <pc:docMk/>
          <pc:sldMk cId="1310708744" sldId="332"/>
        </pc:sldMkLst>
      </pc:sldChg>
      <pc:sldChg chg="add del">
        <pc:chgData name="kjforde@student.ubc.ca" userId="e9ecc13d-a50c-4e25-a4a6-b2c5a8261ba4" providerId="ADAL" clId="{036EA55B-39C5-48EC-8E01-61F712AFD77E}" dt="2022-12-12T00:33:55.319" v="1482"/>
        <pc:sldMkLst>
          <pc:docMk/>
          <pc:sldMk cId="4028330713" sldId="332"/>
        </pc:sldMkLst>
      </pc:sldChg>
      <pc:sldChg chg="addSp modSp add del mod modNotesTx">
        <pc:chgData name="kjforde@student.ubc.ca" userId="e9ecc13d-a50c-4e25-a4a6-b2c5a8261ba4" providerId="ADAL" clId="{036EA55B-39C5-48EC-8E01-61F712AFD77E}" dt="2022-12-05T00:29:20.025" v="982" actId="47"/>
        <pc:sldMkLst>
          <pc:docMk/>
          <pc:sldMk cId="4254640107" sldId="333"/>
        </pc:sldMkLst>
      </pc:sldChg>
      <pc:sldChg chg="addSp delSp modSp add del mod modNotesTx">
        <pc:chgData name="kjforde@student.ubc.ca" userId="e9ecc13d-a50c-4e25-a4a6-b2c5a8261ba4" providerId="ADAL" clId="{036EA55B-39C5-48EC-8E01-61F712AFD77E}" dt="2022-12-05T00:29:22.532" v="985" actId="47"/>
        <pc:sldMkLst>
          <pc:docMk/>
          <pc:sldMk cId="350444245" sldId="334"/>
        </pc:sldMkLst>
      </pc:sldChg>
      <pc:sldChg chg="delSp modSp add del mod modNotesTx">
        <pc:chgData name="kjforde@student.ubc.ca" userId="e9ecc13d-a50c-4e25-a4a6-b2c5a8261ba4" providerId="ADAL" clId="{036EA55B-39C5-48EC-8E01-61F712AFD77E}" dt="2022-12-05T00:29:21.930" v="984" actId="47"/>
        <pc:sldMkLst>
          <pc:docMk/>
          <pc:sldMk cId="3679042631" sldId="335"/>
        </pc:sldMkLst>
      </pc:sldChg>
      <pc:sldChg chg="add">
        <pc:chgData name="kjforde@student.ubc.ca" userId="e9ecc13d-a50c-4e25-a4a6-b2c5a8261ba4" providerId="ADAL" clId="{036EA55B-39C5-48EC-8E01-61F712AFD77E}" dt="2022-11-12T19:32:15.488" v="9"/>
        <pc:sldMkLst>
          <pc:docMk/>
          <pc:sldMk cId="3792562099" sldId="337"/>
        </pc:sldMkLst>
      </pc:sldChg>
    </pc:docChg>
  </pc:docChgLst>
  <pc:docChgLst>
    <pc:chgData name="kjforde@student.ubc.ca" userId="e9ecc13d-a50c-4e25-a4a6-b2c5a8261ba4" providerId="ADAL" clId="{BB44D6E6-B790-46B1-9639-A8FA9465A966}"/>
    <pc:docChg chg="undo custSel addSld delSld modSld sldOrd delMainMaster">
      <pc:chgData name="kjforde@student.ubc.ca" userId="e9ecc13d-a50c-4e25-a4a6-b2c5a8261ba4" providerId="ADAL" clId="{BB44D6E6-B790-46B1-9639-A8FA9465A966}" dt="2024-09-07T22:20:53.867" v="408" actId="5793"/>
      <pc:docMkLst>
        <pc:docMk/>
      </pc:docMkLst>
      <pc:sldChg chg="del">
        <pc:chgData name="kjforde@student.ubc.ca" userId="e9ecc13d-a50c-4e25-a4a6-b2c5a8261ba4" providerId="ADAL" clId="{BB44D6E6-B790-46B1-9639-A8FA9465A966}" dt="2024-09-07T18:53:42.175" v="2" actId="47"/>
        <pc:sldMkLst>
          <pc:docMk/>
          <pc:sldMk cId="2523711404" sldId="256"/>
        </pc:sldMkLst>
      </pc:sldChg>
      <pc:sldChg chg="del">
        <pc:chgData name="kjforde@student.ubc.ca" userId="e9ecc13d-a50c-4e25-a4a6-b2c5a8261ba4" providerId="ADAL" clId="{BB44D6E6-B790-46B1-9639-A8FA9465A966}" dt="2024-09-07T18:53:42.341" v="3" actId="47"/>
        <pc:sldMkLst>
          <pc:docMk/>
          <pc:sldMk cId="415910566" sldId="260"/>
        </pc:sldMkLst>
      </pc:sldChg>
      <pc:sldChg chg="del">
        <pc:chgData name="kjforde@student.ubc.ca" userId="e9ecc13d-a50c-4e25-a4a6-b2c5a8261ba4" providerId="ADAL" clId="{BB44D6E6-B790-46B1-9639-A8FA9465A966}" dt="2024-09-07T18:53:42.528" v="4" actId="47"/>
        <pc:sldMkLst>
          <pc:docMk/>
          <pc:sldMk cId="42028081" sldId="264"/>
        </pc:sldMkLst>
      </pc:sldChg>
      <pc:sldChg chg="addSp modSp">
        <pc:chgData name="kjforde@student.ubc.ca" userId="e9ecc13d-a50c-4e25-a4a6-b2c5a8261ba4" providerId="ADAL" clId="{BB44D6E6-B790-46B1-9639-A8FA9465A966}" dt="2024-09-07T22:17:50.540" v="399" actId="1076"/>
        <pc:sldMkLst>
          <pc:docMk/>
          <pc:sldMk cId="621931343" sldId="273"/>
        </pc:sldMkLst>
      </pc:sldChg>
      <pc:sldChg chg="add">
        <pc:chgData name="kjforde@student.ubc.ca" userId="e9ecc13d-a50c-4e25-a4a6-b2c5a8261ba4" providerId="ADAL" clId="{BB44D6E6-B790-46B1-9639-A8FA9465A966}" dt="2024-09-07T22:14:48.076" v="379"/>
        <pc:sldMkLst>
          <pc:docMk/>
          <pc:sldMk cId="3465434849" sldId="279"/>
        </pc:sldMkLst>
      </pc:sldChg>
      <pc:sldChg chg="modSp add modAnim">
        <pc:chgData name="kjforde@student.ubc.ca" userId="e9ecc13d-a50c-4e25-a4a6-b2c5a8261ba4" providerId="ADAL" clId="{BB44D6E6-B790-46B1-9639-A8FA9465A966}" dt="2024-09-07T22:20:53.867" v="408" actId="5793"/>
        <pc:sldMkLst>
          <pc:docMk/>
          <pc:sldMk cId="1430874532" sldId="289"/>
        </pc:sldMkLst>
      </pc:sldChg>
      <pc:sldChg chg="add">
        <pc:chgData name="kjforde@student.ubc.ca" userId="e9ecc13d-a50c-4e25-a4a6-b2c5a8261ba4" providerId="ADAL" clId="{BB44D6E6-B790-46B1-9639-A8FA9465A966}" dt="2024-09-07T22:19:29.698" v="400"/>
        <pc:sldMkLst>
          <pc:docMk/>
          <pc:sldMk cId="4065924672" sldId="293"/>
        </pc:sldMkLst>
      </pc:sldChg>
      <pc:sldChg chg="add">
        <pc:chgData name="kjforde@student.ubc.ca" userId="e9ecc13d-a50c-4e25-a4a6-b2c5a8261ba4" providerId="ADAL" clId="{BB44D6E6-B790-46B1-9639-A8FA9465A966}" dt="2024-09-07T22:19:29.698" v="400"/>
        <pc:sldMkLst>
          <pc:docMk/>
          <pc:sldMk cId="1107456348" sldId="294"/>
        </pc:sldMkLst>
      </pc:sldChg>
      <pc:sldChg chg="modSp add mod modNotesTx">
        <pc:chgData name="kjforde@student.ubc.ca" userId="e9ecc13d-a50c-4e25-a4a6-b2c5a8261ba4" providerId="ADAL" clId="{BB44D6E6-B790-46B1-9639-A8FA9465A966}" dt="2024-09-07T22:15:11.921" v="395" actId="20577"/>
        <pc:sldMkLst>
          <pc:docMk/>
          <pc:sldMk cId="778156604" sldId="329"/>
        </pc:sldMkLst>
      </pc:sldChg>
      <pc:sldChg chg="delSp modSp mod ord modAnim modNotesTx">
        <pc:chgData name="kjforde@student.ubc.ca" userId="e9ecc13d-a50c-4e25-a4a6-b2c5a8261ba4" providerId="ADAL" clId="{BB44D6E6-B790-46B1-9639-A8FA9465A966}" dt="2024-09-07T21:08:54.651" v="311" actId="6549"/>
        <pc:sldMkLst>
          <pc:docMk/>
          <pc:sldMk cId="1310708744" sldId="332"/>
        </pc:sldMkLst>
      </pc:sldChg>
      <pc:sldChg chg="add">
        <pc:chgData name="kjforde@student.ubc.ca" userId="e9ecc13d-a50c-4e25-a4a6-b2c5a8261ba4" providerId="ADAL" clId="{BB44D6E6-B790-46B1-9639-A8FA9465A966}" dt="2024-09-07T22:14:48.076" v="379"/>
        <pc:sldMkLst>
          <pc:docMk/>
          <pc:sldMk cId="817368959" sldId="333"/>
        </pc:sldMkLst>
      </pc:sldChg>
      <pc:sldChg chg="delSp modSp mod modAnim">
        <pc:chgData name="kjforde@student.ubc.ca" userId="e9ecc13d-a50c-4e25-a4a6-b2c5a8261ba4" providerId="ADAL" clId="{BB44D6E6-B790-46B1-9639-A8FA9465A966}" dt="2024-09-07T21:05:33.292" v="247" actId="20577"/>
        <pc:sldMkLst>
          <pc:docMk/>
          <pc:sldMk cId="2321482748" sldId="334"/>
        </pc:sldMkLst>
      </pc:sldChg>
      <pc:sldChg chg="add">
        <pc:chgData name="kjforde@student.ubc.ca" userId="e9ecc13d-a50c-4e25-a4a6-b2c5a8261ba4" providerId="ADAL" clId="{BB44D6E6-B790-46B1-9639-A8FA9465A966}" dt="2024-09-07T22:14:48.076" v="379"/>
        <pc:sldMkLst>
          <pc:docMk/>
          <pc:sldMk cId="296032570" sldId="335"/>
        </pc:sldMkLst>
      </pc:sldChg>
      <pc:sldChg chg="add">
        <pc:chgData name="kjforde@student.ubc.ca" userId="e9ecc13d-a50c-4e25-a4a6-b2c5a8261ba4" providerId="ADAL" clId="{BB44D6E6-B790-46B1-9639-A8FA9465A966}" dt="2024-09-07T22:14:48.076" v="379"/>
        <pc:sldMkLst>
          <pc:docMk/>
          <pc:sldMk cId="193967804" sldId="336"/>
        </pc:sldMkLst>
      </pc:sldChg>
      <pc:sldChg chg="del">
        <pc:chgData name="kjforde@student.ubc.ca" userId="e9ecc13d-a50c-4e25-a4a6-b2c5a8261ba4" providerId="ADAL" clId="{BB44D6E6-B790-46B1-9639-A8FA9465A966}" dt="2024-09-07T18:53:42.873" v="6" actId="47"/>
        <pc:sldMkLst>
          <pc:docMk/>
          <pc:sldMk cId="3234098009" sldId="347"/>
        </pc:sldMkLst>
      </pc:sldChg>
      <pc:sldChg chg="del">
        <pc:chgData name="kjforde@student.ubc.ca" userId="e9ecc13d-a50c-4e25-a4a6-b2c5a8261ba4" providerId="ADAL" clId="{BB44D6E6-B790-46B1-9639-A8FA9465A966}" dt="2024-09-07T18:53:42.694" v="5" actId="47"/>
        <pc:sldMkLst>
          <pc:docMk/>
          <pc:sldMk cId="1745516377" sldId="348"/>
        </pc:sldMkLst>
      </pc:sldChg>
      <pc:sldChg chg="addSp modSp add mod modAnim">
        <pc:chgData name="kjforde@student.ubc.ca" userId="e9ecc13d-a50c-4e25-a4a6-b2c5a8261ba4" providerId="ADAL" clId="{BB44D6E6-B790-46B1-9639-A8FA9465A966}" dt="2024-09-07T18:57:46.043" v="88" actId="20577"/>
        <pc:sldMkLst>
          <pc:docMk/>
          <pc:sldMk cId="4121675482" sldId="350"/>
        </pc:sldMkLst>
      </pc:sldChg>
      <pc:sldChg chg="addSp modSp add mod ord modAnim modNotesTx">
        <pc:chgData name="kjforde@student.ubc.ca" userId="e9ecc13d-a50c-4e25-a4a6-b2c5a8261ba4" providerId="ADAL" clId="{BB44D6E6-B790-46B1-9639-A8FA9465A966}" dt="2024-09-07T21:09:49.882" v="371" actId="5793"/>
        <pc:sldMkLst>
          <pc:docMk/>
          <pc:sldMk cId="2954256501" sldId="351"/>
        </pc:sldMkLst>
      </pc:sldChg>
      <pc:sldChg chg="addSp modSp add">
        <pc:chgData name="kjforde@student.ubc.ca" userId="e9ecc13d-a50c-4e25-a4a6-b2c5a8261ba4" providerId="ADAL" clId="{BB44D6E6-B790-46B1-9639-A8FA9465A966}" dt="2024-09-07T21:01:46.932" v="134"/>
        <pc:sldMkLst>
          <pc:docMk/>
          <pc:sldMk cId="3006619403" sldId="352"/>
        </pc:sldMkLst>
      </pc:sldChg>
      <pc:sldChg chg="addSp delSp modSp add mod delAnim modAnim">
        <pc:chgData name="kjforde@student.ubc.ca" userId="e9ecc13d-a50c-4e25-a4a6-b2c5a8261ba4" providerId="ADAL" clId="{BB44D6E6-B790-46B1-9639-A8FA9465A966}" dt="2024-09-07T21:06:44.253" v="274" actId="478"/>
        <pc:sldMkLst>
          <pc:docMk/>
          <pc:sldMk cId="887368093" sldId="353"/>
        </pc:sldMkLst>
      </pc:sldChg>
      <pc:sldChg chg="addSp modSp new mod ord">
        <pc:chgData name="kjforde@student.ubc.ca" userId="e9ecc13d-a50c-4e25-a4a6-b2c5a8261ba4" providerId="ADAL" clId="{BB44D6E6-B790-46B1-9639-A8FA9465A966}" dt="2024-09-07T22:15:26.242" v="397"/>
        <pc:sldMkLst>
          <pc:docMk/>
          <pc:sldMk cId="599839576" sldId="354"/>
        </pc:sldMkLst>
      </pc:sldChg>
      <pc:sldChg chg="add">
        <pc:chgData name="kjforde@student.ubc.ca" userId="e9ecc13d-a50c-4e25-a4a6-b2c5a8261ba4" providerId="ADAL" clId="{BB44D6E6-B790-46B1-9639-A8FA9465A966}" dt="2024-09-07T22:14:48.076" v="379"/>
        <pc:sldMkLst>
          <pc:docMk/>
          <pc:sldMk cId="676280581" sldId="355"/>
        </pc:sldMkLst>
      </pc:sldChg>
      <pc:sldMasterChg chg="del delSldLayout">
        <pc:chgData name="kjforde@student.ubc.ca" userId="e9ecc13d-a50c-4e25-a4a6-b2c5a8261ba4" providerId="ADAL" clId="{BB44D6E6-B790-46B1-9639-A8FA9465A966}" dt="2024-09-07T18:53:42.175" v="2" actId="47"/>
        <pc:sldMasterMkLst>
          <pc:docMk/>
          <pc:sldMasterMk cId="3951144307" sldId="2147484998"/>
        </pc:sldMasterMkLst>
        <pc:sldLayoutChg chg="del">
          <pc:chgData name="kjforde@student.ubc.ca" userId="e9ecc13d-a50c-4e25-a4a6-b2c5a8261ba4" providerId="ADAL" clId="{BB44D6E6-B790-46B1-9639-A8FA9465A966}" dt="2024-09-07T18:53:42.175" v="2" actId="47"/>
          <pc:sldLayoutMkLst>
            <pc:docMk/>
            <pc:sldMasterMk cId="3951144307" sldId="2147484998"/>
            <pc:sldLayoutMk cId="3525296527" sldId="2147484999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175" v="2" actId="47"/>
          <pc:sldLayoutMkLst>
            <pc:docMk/>
            <pc:sldMasterMk cId="3951144307" sldId="2147484998"/>
            <pc:sldLayoutMk cId="3580126878" sldId="2147485000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175" v="2" actId="47"/>
          <pc:sldLayoutMkLst>
            <pc:docMk/>
            <pc:sldMasterMk cId="3951144307" sldId="2147484998"/>
            <pc:sldLayoutMk cId="2124438155" sldId="2147485001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175" v="2" actId="47"/>
          <pc:sldLayoutMkLst>
            <pc:docMk/>
            <pc:sldMasterMk cId="3951144307" sldId="2147484998"/>
            <pc:sldLayoutMk cId="846555127" sldId="2147485002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175" v="2" actId="47"/>
          <pc:sldLayoutMkLst>
            <pc:docMk/>
            <pc:sldMasterMk cId="3951144307" sldId="2147484998"/>
            <pc:sldLayoutMk cId="1280000177" sldId="2147485003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175" v="2" actId="47"/>
          <pc:sldLayoutMkLst>
            <pc:docMk/>
            <pc:sldMasterMk cId="3951144307" sldId="2147484998"/>
            <pc:sldLayoutMk cId="2717592991" sldId="2147485004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175" v="2" actId="47"/>
          <pc:sldLayoutMkLst>
            <pc:docMk/>
            <pc:sldMasterMk cId="3951144307" sldId="2147484998"/>
            <pc:sldLayoutMk cId="2812861345" sldId="2147485005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175" v="2" actId="47"/>
          <pc:sldLayoutMkLst>
            <pc:docMk/>
            <pc:sldMasterMk cId="3951144307" sldId="2147484998"/>
            <pc:sldLayoutMk cId="3671689798" sldId="2147485006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175" v="2" actId="47"/>
          <pc:sldLayoutMkLst>
            <pc:docMk/>
            <pc:sldMasterMk cId="3951144307" sldId="2147484998"/>
            <pc:sldLayoutMk cId="644008411" sldId="2147485007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175" v="2" actId="47"/>
          <pc:sldLayoutMkLst>
            <pc:docMk/>
            <pc:sldMasterMk cId="3951144307" sldId="2147484998"/>
            <pc:sldLayoutMk cId="250727821" sldId="2147485008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175" v="2" actId="47"/>
          <pc:sldLayoutMkLst>
            <pc:docMk/>
            <pc:sldMasterMk cId="3951144307" sldId="2147484998"/>
            <pc:sldLayoutMk cId="2723883658" sldId="2147485009"/>
          </pc:sldLayoutMkLst>
        </pc:sldLayoutChg>
      </pc:sldMasterChg>
      <pc:sldMasterChg chg="del delSldLayout">
        <pc:chgData name="kjforde@student.ubc.ca" userId="e9ecc13d-a50c-4e25-a4a6-b2c5a8261ba4" providerId="ADAL" clId="{BB44D6E6-B790-46B1-9639-A8FA9465A966}" dt="2024-09-07T18:53:42.528" v="4" actId="47"/>
        <pc:sldMasterMkLst>
          <pc:docMk/>
          <pc:sldMasterMk cId="2524445390" sldId="2147485010"/>
        </pc:sldMasterMkLst>
        <pc:sldLayoutChg chg="del">
          <pc:chgData name="kjforde@student.ubc.ca" userId="e9ecc13d-a50c-4e25-a4a6-b2c5a8261ba4" providerId="ADAL" clId="{BB44D6E6-B790-46B1-9639-A8FA9465A966}" dt="2024-09-07T18:53:42.528" v="4" actId="47"/>
          <pc:sldLayoutMkLst>
            <pc:docMk/>
            <pc:sldMasterMk cId="2524445390" sldId="2147485010"/>
            <pc:sldLayoutMk cId="2218666042" sldId="2147485011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528" v="4" actId="47"/>
          <pc:sldLayoutMkLst>
            <pc:docMk/>
            <pc:sldMasterMk cId="2524445390" sldId="2147485010"/>
            <pc:sldLayoutMk cId="1002025916" sldId="2147485012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528" v="4" actId="47"/>
          <pc:sldLayoutMkLst>
            <pc:docMk/>
            <pc:sldMasterMk cId="2524445390" sldId="2147485010"/>
            <pc:sldLayoutMk cId="3429347161" sldId="2147485013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528" v="4" actId="47"/>
          <pc:sldLayoutMkLst>
            <pc:docMk/>
            <pc:sldMasterMk cId="2524445390" sldId="2147485010"/>
            <pc:sldLayoutMk cId="2356597969" sldId="2147485014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528" v="4" actId="47"/>
          <pc:sldLayoutMkLst>
            <pc:docMk/>
            <pc:sldMasterMk cId="2524445390" sldId="2147485010"/>
            <pc:sldLayoutMk cId="2332918759" sldId="2147485015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528" v="4" actId="47"/>
          <pc:sldLayoutMkLst>
            <pc:docMk/>
            <pc:sldMasterMk cId="2524445390" sldId="2147485010"/>
            <pc:sldLayoutMk cId="1920356244" sldId="2147485016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528" v="4" actId="47"/>
          <pc:sldLayoutMkLst>
            <pc:docMk/>
            <pc:sldMasterMk cId="2524445390" sldId="2147485010"/>
            <pc:sldLayoutMk cId="1925418685" sldId="2147485017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528" v="4" actId="47"/>
          <pc:sldLayoutMkLst>
            <pc:docMk/>
            <pc:sldMasterMk cId="2524445390" sldId="2147485010"/>
            <pc:sldLayoutMk cId="3318634550" sldId="2147485018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528" v="4" actId="47"/>
          <pc:sldLayoutMkLst>
            <pc:docMk/>
            <pc:sldMasterMk cId="2524445390" sldId="2147485010"/>
            <pc:sldLayoutMk cId="3994587223" sldId="2147485019"/>
          </pc:sldLayoutMkLst>
        </pc:sldLayoutChg>
      </pc:sldMasterChg>
      <pc:sldMasterChg chg="delSldLayout">
        <pc:chgData name="kjforde@student.ubc.ca" userId="e9ecc13d-a50c-4e25-a4a6-b2c5a8261ba4" providerId="ADAL" clId="{BB44D6E6-B790-46B1-9639-A8FA9465A966}" dt="2024-09-07T18:53:42.341" v="3" actId="47"/>
        <pc:sldMasterMkLst>
          <pc:docMk/>
          <pc:sldMasterMk cId="1162416659" sldId="2147485020"/>
        </pc:sldMasterMkLst>
        <pc:sldLayoutChg chg="del">
          <pc:chgData name="kjforde@student.ubc.ca" userId="e9ecc13d-a50c-4e25-a4a6-b2c5a8261ba4" providerId="ADAL" clId="{BB44D6E6-B790-46B1-9639-A8FA9465A966}" dt="2024-09-07T18:53:42.341" v="3" actId="47"/>
          <pc:sldLayoutMkLst>
            <pc:docMk/>
            <pc:sldMasterMk cId="1162416659" sldId="2147485020"/>
            <pc:sldLayoutMk cId="3019152321" sldId="2147485021"/>
          </pc:sldLayoutMkLst>
        </pc:sldLayoutChg>
      </pc:sldMasterChg>
      <pc:sldMasterChg chg="del delSldLayout">
        <pc:chgData name="kjforde@student.ubc.ca" userId="e9ecc13d-a50c-4e25-a4a6-b2c5a8261ba4" providerId="ADAL" clId="{BB44D6E6-B790-46B1-9639-A8FA9465A966}" dt="2024-09-07T18:53:42.873" v="6" actId="47"/>
        <pc:sldMasterMkLst>
          <pc:docMk/>
          <pc:sldMasterMk cId="2304378814" sldId="2147485024"/>
        </pc:sldMasterMkLst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1147435232" sldId="2147485025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946794108" sldId="2147485026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2693370911" sldId="2147485027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3540134668" sldId="2147485028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2579459246" sldId="2147485029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1098629716" sldId="2147485030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3674631243" sldId="2147485031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1758861851" sldId="2147485032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4089170189" sldId="2147485033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714444353" sldId="2147485034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3070144219" sldId="2147485035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2535464365" sldId="2147485036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3057054906" sldId="2147485037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1418522725" sldId="2147485038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11474544" sldId="2147485039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4255683548" sldId="2147485040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873" v="6" actId="47"/>
          <pc:sldLayoutMkLst>
            <pc:docMk/>
            <pc:sldMasterMk cId="2304378814" sldId="2147485024"/>
            <pc:sldLayoutMk cId="372798823" sldId="2147485041"/>
          </pc:sldLayoutMkLst>
        </pc:sldLayoutChg>
      </pc:sldMasterChg>
      <pc:sldMasterChg chg="del delSldLayout">
        <pc:chgData name="kjforde@student.ubc.ca" userId="e9ecc13d-a50c-4e25-a4a6-b2c5a8261ba4" providerId="ADAL" clId="{BB44D6E6-B790-46B1-9639-A8FA9465A966}" dt="2024-09-07T18:53:42.694" v="5" actId="47"/>
        <pc:sldMasterMkLst>
          <pc:docMk/>
          <pc:sldMasterMk cId="558644448" sldId="2147485042"/>
        </pc:sldMasterMkLst>
        <pc:sldLayoutChg chg="del">
          <pc:chgData name="kjforde@student.ubc.ca" userId="e9ecc13d-a50c-4e25-a4a6-b2c5a8261ba4" providerId="ADAL" clId="{BB44D6E6-B790-46B1-9639-A8FA9465A966}" dt="2024-09-07T18:53:42.694" v="5" actId="47"/>
          <pc:sldLayoutMkLst>
            <pc:docMk/>
            <pc:sldMasterMk cId="558644448" sldId="2147485042"/>
            <pc:sldLayoutMk cId="3619428668" sldId="2147485043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694" v="5" actId="47"/>
          <pc:sldLayoutMkLst>
            <pc:docMk/>
            <pc:sldMasterMk cId="558644448" sldId="2147485042"/>
            <pc:sldLayoutMk cId="537947119" sldId="2147485044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694" v="5" actId="47"/>
          <pc:sldLayoutMkLst>
            <pc:docMk/>
            <pc:sldMasterMk cId="558644448" sldId="2147485042"/>
            <pc:sldLayoutMk cId="4133405915" sldId="2147485045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694" v="5" actId="47"/>
          <pc:sldLayoutMkLst>
            <pc:docMk/>
            <pc:sldMasterMk cId="558644448" sldId="2147485042"/>
            <pc:sldLayoutMk cId="1341577747" sldId="2147485046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694" v="5" actId="47"/>
          <pc:sldLayoutMkLst>
            <pc:docMk/>
            <pc:sldMasterMk cId="558644448" sldId="2147485042"/>
            <pc:sldLayoutMk cId="1320636131" sldId="2147485047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694" v="5" actId="47"/>
          <pc:sldLayoutMkLst>
            <pc:docMk/>
            <pc:sldMasterMk cId="558644448" sldId="2147485042"/>
            <pc:sldLayoutMk cId="950799088" sldId="2147485048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694" v="5" actId="47"/>
          <pc:sldLayoutMkLst>
            <pc:docMk/>
            <pc:sldMasterMk cId="558644448" sldId="2147485042"/>
            <pc:sldLayoutMk cId="3064848192" sldId="2147485049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694" v="5" actId="47"/>
          <pc:sldLayoutMkLst>
            <pc:docMk/>
            <pc:sldMasterMk cId="558644448" sldId="2147485042"/>
            <pc:sldLayoutMk cId="2871027625" sldId="2147485050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694" v="5" actId="47"/>
          <pc:sldLayoutMkLst>
            <pc:docMk/>
            <pc:sldMasterMk cId="558644448" sldId="2147485042"/>
            <pc:sldLayoutMk cId="1985123490" sldId="2147485051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694" v="5" actId="47"/>
          <pc:sldLayoutMkLst>
            <pc:docMk/>
            <pc:sldMasterMk cId="558644448" sldId="2147485042"/>
            <pc:sldLayoutMk cId="230952448" sldId="2147485052"/>
          </pc:sldLayoutMkLst>
        </pc:sldLayoutChg>
        <pc:sldLayoutChg chg="del">
          <pc:chgData name="kjforde@student.ubc.ca" userId="e9ecc13d-a50c-4e25-a4a6-b2c5a8261ba4" providerId="ADAL" clId="{BB44D6E6-B790-46B1-9639-A8FA9465A966}" dt="2024-09-07T18:53:42.694" v="5" actId="47"/>
          <pc:sldLayoutMkLst>
            <pc:docMk/>
            <pc:sldMasterMk cId="558644448" sldId="2147485042"/>
            <pc:sldLayoutMk cId="2291331782" sldId="214748505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13E40-9ED3-8F42-8D0B-2462FA2C39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5E136-52A6-8B44-A245-F432945537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446526-0472-E34E-85DD-9A138E65C802}" type="datetime1">
              <a:rPr lang="en-US" altLang="en-US"/>
              <a:pPr>
                <a:defRPr/>
              </a:pPr>
              <a:t>10/9/2025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51795-217D-F947-9FAC-2B3AB40C1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80203-7696-8E48-B853-EBB7ECAEEB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675493-86A7-0443-A250-F5990D575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9866D4-699C-F04B-89DF-1BBECC2D92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F313D-5466-AD43-A0B4-A943DB13DA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02A7651-D4D8-214B-B243-EE722F4A4429}" type="datetime1">
              <a:rPr lang="en-US" altLang="en-US"/>
              <a:pPr>
                <a:defRPr/>
              </a:pPr>
              <a:t>10/9/2025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7E3B544-965A-474E-BA9E-27F6CEBEC1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83591A6-FDEA-044A-AED5-E81A74301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710CB-DDAA-5B42-859A-8C097FE19C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9F16D-0A07-9645-902C-D14C0A026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2C7129-0DD5-1D47-A01A-7DA0B8FCB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cp.educ.ubc.ca/abou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kieranfor.de/2025/01/26/the-scarfe-sculpture/" TargetMode="External"/><Relationship Id="rId4" Type="http://schemas.openxmlformats.org/officeDocument/2006/relationships/hyperlink" Target="https://edcp-educ.sites.olt.ubc.ca/files/2010/08/EDCPhistory.pdf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ubc.ca/event/graduate-students-in-teaching-conference-may-6-7-2025__trashed/2025-05-06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enate.ubc.ca/vancouver/senate-membership-2023-2026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.ubc.ca/committees-and-meeting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ubc.ca/health/ubc-student-recovery-community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ssasc.ca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vpro.ubc.ca/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being.ubc.ca/early-alert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integrity.ubc.ca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integrity.ubc.ca/regulation-process/academic-misconduct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mbudsoffice.ubc.ca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.ubc.ca/grad/graduate-funding-opportunities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ubc.ca/sites/default/files/2024-11/Killam-GTA-Awards-Criteria.pdf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bc.ca/career-development/professional-development-funding/faculty-professional-development-funding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ubc.ca/services/email-voice-internet/ubc-student-email-servic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ddi.educ.ubc.ca/student-privacy-fippa/" TargetMode="Externa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ubc.service-now.com/selfservice?id=kb_article&amp;sysparm_article=KB0016811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ubc.service-now.com/selfservice?id=kb_article&amp;sysparm_article=KB0017507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bc.ca/benefits/benefit-plan-details/tuition-waivers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structional_Skills_Worksho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wnetwork.ca/isw-around-the-world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tlt.ubc.ca/programs/graduate-student-ta-programs/graduate-program-in-advanced-teaching-and-learning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itute.ctlt.ubc.ca/ta-institute/ta-institute/january-2025-ta-institute-theme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About 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</a:b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https://edcp.educ.ubc.ca/about/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A Brief History of the Department of Curriculum and Pedagogy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4"/>
              </a:rPr>
              <a:t>https://edcp-educ.sites.olt.ubc.ca/files/2010/08/EDCPhistory.pdf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“The Scarfe Sculpture”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</a:b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5"/>
              </a:rPr>
              <a:t>https://kieranfor.de/2025/01/26/the-scarfe-sculpture/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69CF6-3CE2-42FF-ADCD-D6DE280815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10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FD627-FF50-2132-7715-61E2DB35C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95971-E403-0936-A044-3885DA4E72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FF8513-C469-471A-7F6C-A4421226C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Graduate Students in Teaching Conference – May 6 + 7, 2025 </a:t>
            </a:r>
            <a:b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</a:b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https://events.ubc.ca/event/graduate-students-in-teaching-conference-may-6-7-2025__trashed/2025-05-06/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7F54D-5039-F0C2-4B02-EF920CEED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534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45157-5D5A-FB7D-CDBE-912D692BF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2CA71C-8747-B53E-C251-32632A079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E1A75D-6ABF-EFBD-7B45-7FF73D116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Learning Technology Innovation Centre </a:t>
            </a:r>
            <a:b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https://ltic.ubc.ca/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03B84-DEBC-4094-3AC6-C98C420F8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714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4247-5F50-5B15-2014-E1398F845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F4B5C4-1E46-FAF6-A7B2-F1ADF87C86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48D3BD-D8C1-CD75-4A08-8847BF00F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868A-C444-00C2-5378-DC5008E29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093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6E371-73E1-C386-0B6C-60AC2B71F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701249-B854-00E4-23C7-D96ED3D3D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BB5377-3316-444E-927A-E1D7F64E2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https://senate.ubc.ca/vancouver/senate-membership-2023-2026/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Representative of the Students of the Faculty of Education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Vacancy (1)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794D4-0841-FC71-5CC6-021C249C2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0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272F8-E5D2-D50B-E49D-09B8E3F48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B742FA-A50E-C94C-0F49-3BE9A362E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D28801-3CD5-915A-0C86-832D23A90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Committees and Meetings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https://educ.ubc.ca/committees-and-meetings/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70275-16E5-AC03-53BA-FD6B3D91C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744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DDE73-BE01-198F-19C6-5ED6F0FC2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E043E-E03C-987E-B041-6B8D41092C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DC3EA8-8DF5-3A5D-BFD0-F605E9B7D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UBC Student Recovery Community (SRC) </a:t>
            </a:r>
            <a:b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</a:b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https://students.ubc.ca/health/ubc-student-recovery-community/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A6E5-07F1-B3C9-F49B-B198055EF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963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25479-E6D5-22F8-E923-DA1B87CDE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A2CA06-E6C5-A72F-0A76-608EF7415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CE5166-2711-8718-FCF3-BB5DFFFE5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SASC</a:t>
            </a:r>
            <a:b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</a:b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https://www.amssasc.ca/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SVPRO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4"/>
              </a:rPr>
              <a:t>https://svpro.ubc.ca/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3A912-1CA2-2EB0-54AD-53B55CE1C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585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EB96E-07FC-B31A-31F7-C15DB46C4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D662DD-CF4F-A3E3-59F8-7C334E31D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E94617-A56F-E1B4-E7CD-327F7A37B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Early Alert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https://wellbeing.ubc.ca/early-alert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099DA-EB4D-88D7-C9DB-681F62A34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96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5FDD9-902B-926F-5777-6DA754FF7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5BDDC0-D047-7222-E40B-4C9DC22FF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3DC85A-5150-954C-F714-1A0CF7093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Academic Integrity at UBC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https://academicintegrity.ubc.ca/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CD239-0859-1AB4-6E1D-D4F1101DD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836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71D2E-4A27-419A-4EBB-2919E6F3A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1EA364-E602-6C72-1259-2239A7580A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FDCC5F-4926-4F06-4C32-6F2F77929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Academic Misconduct </a:t>
            </a:r>
            <a:b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</a:b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https://academicintegrity.ubc.ca/regulation-process/academic-misconduct/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1BA93-B96B-4FE9-4373-E9E1EA513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03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EC21F-CB83-F1A6-2F07-9C8A2D26D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E26F17-703D-8A6D-7A10-AB41BC02D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16459-4341-B9BF-0193-A03C5724D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edcpgradpeeradvisor</a:t>
            </a:r>
            <a:r>
              <a:rPr lang="en-US" b="1" dirty="0"/>
              <a:t>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FE0B3-ADE8-1B81-5F2D-22F549126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681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04217-9EDA-5E35-C76F-C3C8202EB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27A256-F21C-C481-75BE-D8003706BB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98607B-4114-6B8A-029D-6959079AD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Office of the Ombudsperson for Students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https://ombudsoffice.ubc.ca/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3676-1CF8-9028-8569-D8A5D946E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503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Graduate Funding Opportunities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https://educ.ubc.ca/grad/graduate-funding-opportunities/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310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32265-66DE-57DF-22D8-B0E2BC1B0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61C1A-2AC6-37DD-CC2A-9C83CBAC1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B2572-F7EF-3B96-76F6-74FA93DB2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Effective Teaching Criteria -- for Killam GTA Award Nominations </a:t>
            </a:r>
            <a:b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</a:b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https://academic.ubc.ca/sites/default/files/2024-11/Killam-GTA-Awards-Criteria.pdf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0C865-9108-32E2-6BD2-6FF738583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701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44214-7BA3-9FD9-027D-903EEABDE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12B87D-6329-6C07-4193-F143D5E4E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8FE71-CE46-CA39-BE46-49405BC06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9AA0A-6DB1-9D73-F669-792C4AA00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393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2937B-2488-B078-0688-FD85D6D69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7ACCA6-7A1D-9E9E-A45E-5526C8014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B479E0-A4B0-EBFD-1819-30BDE5605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7C2D0-AE68-3758-D848-DA9C5CF05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230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F642C-C600-F653-FB35-39AEF4045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AF6C6B-A02A-2510-A93A-2D0708DEC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F6AFF6-6D1D-0CBF-B045-DCC71AE2A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KF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9C0ED-2D6B-C6D3-4DF7-EF1D65D7B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481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348A6-2347-1390-EA9D-DDD9CEAE6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6CE335-D56B-6607-3B26-C1E2C2A6E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08475E-2D51-F0B3-EA6D-5CB7B6A47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KF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05D61-0123-704B-6093-5752B48F4C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572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DA0A6-668E-29F8-AB30-C75F1AC9D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51A2E3-2CB9-4934-1165-5E288FC8BB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32EBE3-618E-3F68-FD80-2FD725B48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77A89-38CE-1F18-6C2E-F0400F5EA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651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045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FC70C-3FE8-68A5-34BE-15B38533A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846062-B910-78BC-AC28-35AE5CCC0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23ADE3-EB18-027B-C435-8F58069AF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Faculty professional development funding  </a:t>
            </a:r>
            <a:b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</a:b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https://hr.ubc.ca/career-development/professional-development-funding/faculty-professional-development-funding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9A893-91C1-DA13-A28E-BFC251600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43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Sign up for a Student Email Address </a:t>
            </a:r>
            <a:b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</a:b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https://it.ubc.ca/services/email-voice-internet/ubc-student-email-service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Choosing Learning Technologies: Student Privacy + FIPPA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4"/>
              </a:rPr>
              <a:t>https://lddi.educ.ubc.ca/student-privacy-fippa/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Team code: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vdye9k2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239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17171"/>
                </a:solidFill>
                <a:ea typeface="MS PGothic"/>
                <a:cs typeface="Calibri"/>
              </a:rPr>
              <a:t>View My Professional Development Funds </a:t>
            </a:r>
            <a:br>
              <a:rPr lang="en-US" dirty="0">
                <a:solidFill>
                  <a:srgbClr val="717171"/>
                </a:solidFill>
                <a:ea typeface="MS PGothic"/>
                <a:cs typeface="Calibri"/>
              </a:rPr>
            </a:br>
            <a:r>
              <a:rPr lang="en-US" dirty="0">
                <a:solidFill>
                  <a:srgbClr val="717171"/>
                </a:solidFill>
                <a:ea typeface="MS PGothic"/>
                <a:cs typeface="Calibri"/>
                <a:hlinkClick r:id="rId3"/>
              </a:rPr>
              <a:t>https://ubc.service-now.com/selfservice?id=kb_article&amp;sysparm_article=</a:t>
            </a:r>
            <a:r>
              <a:rPr lang="en-US" sz="1200" kern="1200" dirty="0">
                <a:solidFill>
                  <a:srgbClr val="717171"/>
                </a:solidFill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KB0016811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690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7FCEA-D63B-0541-304C-5B55B29EE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54BE66-630F-37EC-86C7-C7AE81214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5FF193-5DB2-7CA9-B211-1DC44B043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Claim Expenses Against My PD Funds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https://ubc.service-now.com/selfservice?id=kb_article&amp;sysparm_article=KB0017507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  <a:endParaRPr lang="en-CA" dirty="0">
              <a:effectLst/>
            </a:endParaRPr>
          </a:p>
          <a:p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1FE86-579C-2F91-A37C-2B40345D0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49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0A66D-931D-EAC7-AFEF-5B6D9E09B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6C30EC-E3B9-AD27-6495-261BDC0450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BBDF58-B9F7-0F1A-A578-47BFB9A10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Tuition waivers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https://hr.ubc.ca/benefits/benefit-plan-details/tuition-waivers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2A486-5ED5-8AEF-BE61-E3379A1A7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2629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D3B7F-8521-D395-F3BA-2135E0C02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CE1D61-0648-A110-2500-7BEEB314E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B32007-7010-1C84-2BBF-F0C745C7A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9BE27-76EB-C5A9-526E-F130DA798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6225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73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75674-61E6-05A2-BAA9-01F65C446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02AD1-2EC0-7CC2-D33C-73D2DC6E4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D07574-DA33-0BEA-69EB-E3772C129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B4A45-F7DE-D616-BA89-20F1A8F75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079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F179E-C3F5-71CB-5BCD-3AD7EB691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0FFF3B-B001-A8B2-EA50-C89BB3645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A6B7BE-1A84-C848-3029-7F9F7368B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Instructional Skills Workshop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https://en.wikipedia.org/wiki/Instructional_Skills_Workshop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5BE36-DB95-BE03-227A-2D2EAC752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84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ECE35-AF85-15C7-CC6E-E51C6D523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C96762-F766-6699-9C31-51971AA86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4F7501-8190-9F0D-C574-ED7C7BBFB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ISW Network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https://www.iswnetwork.ca/isw-around-the-world/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90DDA-D311-86F8-EBAC-8B1430340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62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D97D5-26E0-5CEB-B04B-B217695DA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7B4CB-2526-871C-380A-3666D3AD1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40F92D-4E5B-B466-B3EA-80BD635F2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BC6B1-C7D7-114E-0B25-9E3A8ADD6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754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75DBF-F466-D533-C4C3-94402310C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933E41-4BE8-2711-54FF-7F3E022FC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3708AD-434B-E195-96EB-857095608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Certificate Program in Advanced Teaching and Learning </a:t>
            </a:r>
            <a:br>
              <a:rPr lang="en-US" dirty="0">
                <a:solidFill>
                  <a:srgbClr val="000000"/>
                </a:solidFill>
                <a:ea typeface="Calibri"/>
                <a:cs typeface="Calibri"/>
              </a:rPr>
            </a:b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https://ctlt.ubc.ca/programs/graduate-student-ta-programs/graduate-program-in-advanced-teaching-and-learning/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0DB4-BB42-2008-7D94-955ADEA92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14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9DEAB-30D5-3A21-DF43-83909853F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D60B36-020D-5728-EE10-EA6F93CB8A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D2AA1-A81B-3874-9311-D16F4FEFC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January 2025 TA Institute Themes </a:t>
            </a:r>
            <a:b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</a:b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  <a:hlinkClick r:id="rId3"/>
              </a:rPr>
              <a:t>https://institute.ctlt.ubc.ca/ta-institute/ta-institute/january-2025-ta-institute-themes/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 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F90A0-58B3-7CC5-C187-BFB5C3CC3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C7129-0DD5-1D47-A01A-7DA0B8FCBC4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37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DC2044-4A08-E748-A06E-C2B27E5802F1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2" descr="2014_logo_only_reverse.png">
            <a:extLst>
              <a:ext uri="{FF2B5EF4-FFF2-40B4-BE49-F238E27FC236}">
                <a16:creationId xmlns:a16="http://schemas.microsoft.com/office/drawing/2014/main" id="{51D12B78-8139-E644-BCC8-ACA6A44F8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none" spc="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BE2BB-0C57-3E4C-A753-F59901215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587" y="1141558"/>
            <a:ext cx="5438775" cy="15742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sz="3400" b="1">
                <a:solidFill>
                  <a:schemeClr val="accent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94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2016_UBCStandard_Signature_ReverseRGB72.png">
            <a:extLst>
              <a:ext uri="{FF2B5EF4-FFF2-40B4-BE49-F238E27FC236}">
                <a16:creationId xmlns:a16="http://schemas.microsoft.com/office/drawing/2014/main" id="{F8600279-7B8A-0948-A22C-35CBB55BE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47704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39F7002A-CD4A-E748-C40D-5584FCBDC7F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DB20FED-9292-3648-9FE2-F2D73F362A8A}" type="slidenum">
              <a:rPr lang="en-US" altLang="en-US" sz="2000" smtClean="0">
                <a:solidFill>
                  <a:srgbClr val="FFFF00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0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6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1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3"/>
          <p:cNvSpPr/>
          <p:nvPr/>
        </p:nvSpPr>
        <p:spPr>
          <a:xfrm>
            <a:off x="2060042" y="2073852"/>
            <a:ext cx="526465" cy="581773"/>
          </a:xfrm>
          <a:custGeom>
            <a:avLst/>
            <a:gdLst/>
            <a:ahLst/>
            <a:cxnLst/>
            <a:rect l="l" t="t" r="r" b="b"/>
            <a:pathLst>
              <a:path w="3331" h="3681" extrusionOk="0">
                <a:moveTo>
                  <a:pt x="1478" y="1"/>
                </a:moveTo>
                <a:cubicBezTo>
                  <a:pt x="1478" y="1"/>
                  <a:pt x="45" y="1548"/>
                  <a:pt x="14" y="1602"/>
                </a:cubicBezTo>
                <a:cubicBezTo>
                  <a:pt x="1" y="1646"/>
                  <a:pt x="662" y="3345"/>
                  <a:pt x="1322" y="3655"/>
                </a:cubicBezTo>
                <a:cubicBezTo>
                  <a:pt x="1357" y="3673"/>
                  <a:pt x="1394" y="3681"/>
                  <a:pt x="1432" y="3681"/>
                </a:cubicBezTo>
                <a:cubicBezTo>
                  <a:pt x="2121" y="3681"/>
                  <a:pt x="3330" y="1066"/>
                  <a:pt x="3301" y="999"/>
                </a:cubicBezTo>
                <a:lnTo>
                  <a:pt x="1478" y="1"/>
                </a:lnTo>
                <a:close/>
              </a:path>
            </a:pathLst>
          </a:custGeom>
          <a:solidFill>
            <a:srgbClr val="D472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7" name="Google Shape;237;p43"/>
          <p:cNvSpPr/>
          <p:nvPr/>
        </p:nvSpPr>
        <p:spPr>
          <a:xfrm>
            <a:off x="727998" y="3004277"/>
            <a:ext cx="603593" cy="1061131"/>
          </a:xfrm>
          <a:custGeom>
            <a:avLst/>
            <a:gdLst/>
            <a:ahLst/>
            <a:cxnLst/>
            <a:rect l="l" t="t" r="r" b="b"/>
            <a:pathLst>
              <a:path w="3819" h="6714" extrusionOk="0">
                <a:moveTo>
                  <a:pt x="617" y="0"/>
                </a:moveTo>
                <a:lnTo>
                  <a:pt x="0" y="1393"/>
                </a:lnTo>
                <a:cubicBezTo>
                  <a:pt x="0" y="1393"/>
                  <a:pt x="971" y="2782"/>
                  <a:pt x="1180" y="3203"/>
                </a:cubicBezTo>
                <a:cubicBezTo>
                  <a:pt x="1393" y="3625"/>
                  <a:pt x="1531" y="4454"/>
                  <a:pt x="1531" y="4454"/>
                </a:cubicBezTo>
                <a:cubicBezTo>
                  <a:pt x="1393" y="4734"/>
                  <a:pt x="1939" y="5563"/>
                  <a:pt x="2010" y="5705"/>
                </a:cubicBezTo>
                <a:cubicBezTo>
                  <a:pt x="2080" y="5846"/>
                  <a:pt x="2151" y="6197"/>
                  <a:pt x="2151" y="6197"/>
                </a:cubicBezTo>
                <a:cubicBezTo>
                  <a:pt x="2129" y="6153"/>
                  <a:pt x="2094" y="6136"/>
                  <a:pt x="2057" y="6136"/>
                </a:cubicBezTo>
                <a:cubicBezTo>
                  <a:pt x="1976" y="6136"/>
                  <a:pt x="1890" y="6219"/>
                  <a:pt x="1939" y="6268"/>
                </a:cubicBezTo>
                <a:cubicBezTo>
                  <a:pt x="2010" y="6335"/>
                  <a:pt x="2010" y="6548"/>
                  <a:pt x="2290" y="6689"/>
                </a:cubicBezTo>
                <a:cubicBezTo>
                  <a:pt x="2324" y="6706"/>
                  <a:pt x="2357" y="6714"/>
                  <a:pt x="2388" y="6714"/>
                </a:cubicBezTo>
                <a:cubicBezTo>
                  <a:pt x="2605" y="6714"/>
                  <a:pt x="2711" y="6335"/>
                  <a:pt x="2711" y="6335"/>
                </a:cubicBezTo>
                <a:cubicBezTo>
                  <a:pt x="2805" y="6406"/>
                  <a:pt x="2898" y="6430"/>
                  <a:pt x="2979" y="6430"/>
                </a:cubicBezTo>
                <a:cubicBezTo>
                  <a:pt x="3142" y="6430"/>
                  <a:pt x="3260" y="6335"/>
                  <a:pt x="3260" y="6335"/>
                </a:cubicBezTo>
                <a:cubicBezTo>
                  <a:pt x="3343" y="6366"/>
                  <a:pt x="3413" y="6381"/>
                  <a:pt x="3473" y="6381"/>
                </a:cubicBezTo>
                <a:cubicBezTo>
                  <a:pt x="3819" y="6381"/>
                  <a:pt x="3810" y="5894"/>
                  <a:pt x="3753" y="5368"/>
                </a:cubicBezTo>
                <a:cubicBezTo>
                  <a:pt x="3682" y="4734"/>
                  <a:pt x="3399" y="4174"/>
                  <a:pt x="2782" y="3345"/>
                </a:cubicBezTo>
                <a:cubicBezTo>
                  <a:pt x="2151" y="2502"/>
                  <a:pt x="1868" y="634"/>
                  <a:pt x="1868" y="351"/>
                </a:cubicBezTo>
                <a:lnTo>
                  <a:pt x="617" y="0"/>
                </a:lnTo>
                <a:close/>
              </a:path>
            </a:pathLst>
          </a:custGeom>
          <a:solidFill>
            <a:srgbClr val="D472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8" name="Google Shape;238;p43"/>
          <p:cNvSpPr/>
          <p:nvPr/>
        </p:nvSpPr>
        <p:spPr>
          <a:xfrm>
            <a:off x="1651326" y="1419061"/>
            <a:ext cx="1072843" cy="970412"/>
          </a:xfrm>
          <a:custGeom>
            <a:avLst/>
            <a:gdLst/>
            <a:ahLst/>
            <a:cxnLst/>
            <a:rect l="l" t="t" r="r" b="b"/>
            <a:pathLst>
              <a:path w="6788" h="6140" extrusionOk="0">
                <a:moveTo>
                  <a:pt x="2995" y="0"/>
                </a:moveTo>
                <a:cubicBezTo>
                  <a:pt x="1744" y="0"/>
                  <a:pt x="662" y="803"/>
                  <a:pt x="213" y="1912"/>
                </a:cubicBezTo>
                <a:cubicBezTo>
                  <a:pt x="213" y="1912"/>
                  <a:pt x="254" y="1996"/>
                  <a:pt x="186" y="2023"/>
                </a:cubicBezTo>
                <a:cubicBezTo>
                  <a:pt x="170" y="2037"/>
                  <a:pt x="170" y="2037"/>
                  <a:pt x="170" y="2054"/>
                </a:cubicBezTo>
                <a:cubicBezTo>
                  <a:pt x="58" y="2374"/>
                  <a:pt x="1" y="2711"/>
                  <a:pt x="1" y="3065"/>
                </a:cubicBezTo>
                <a:cubicBezTo>
                  <a:pt x="1" y="3190"/>
                  <a:pt x="1" y="3318"/>
                  <a:pt x="18" y="3429"/>
                </a:cubicBezTo>
                <a:cubicBezTo>
                  <a:pt x="200" y="4946"/>
                  <a:pt x="1464" y="6140"/>
                  <a:pt x="2995" y="6140"/>
                </a:cubicBezTo>
                <a:cubicBezTo>
                  <a:pt x="3234" y="6140"/>
                  <a:pt x="3474" y="6099"/>
                  <a:pt x="3696" y="6042"/>
                </a:cubicBezTo>
                <a:lnTo>
                  <a:pt x="4033" y="5155"/>
                </a:lnTo>
                <a:lnTo>
                  <a:pt x="5355" y="4946"/>
                </a:lnTo>
                <a:lnTo>
                  <a:pt x="6198" y="5368"/>
                </a:lnTo>
                <a:cubicBezTo>
                  <a:pt x="6198" y="5368"/>
                  <a:pt x="6788" y="284"/>
                  <a:pt x="32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9" name="Google Shape;239;p43"/>
          <p:cNvSpPr/>
          <p:nvPr/>
        </p:nvSpPr>
        <p:spPr>
          <a:xfrm>
            <a:off x="1593794" y="1721248"/>
            <a:ext cx="169113" cy="403969"/>
          </a:xfrm>
          <a:custGeom>
            <a:avLst/>
            <a:gdLst/>
            <a:ahLst/>
            <a:cxnLst/>
            <a:rect l="l" t="t" r="r" b="b"/>
            <a:pathLst>
              <a:path w="1070" h="2556" extrusionOk="0">
                <a:moveTo>
                  <a:pt x="422" y="0"/>
                </a:moveTo>
                <a:lnTo>
                  <a:pt x="1" y="745"/>
                </a:lnTo>
                <a:cubicBezTo>
                  <a:pt x="1" y="745"/>
                  <a:pt x="196" y="1136"/>
                  <a:pt x="382" y="1517"/>
                </a:cubicBezTo>
                <a:cubicBezTo>
                  <a:pt x="550" y="1854"/>
                  <a:pt x="689" y="2191"/>
                  <a:pt x="702" y="2262"/>
                </a:cubicBezTo>
                <a:cubicBezTo>
                  <a:pt x="719" y="2417"/>
                  <a:pt x="689" y="2485"/>
                  <a:pt x="689" y="2485"/>
                </a:cubicBezTo>
                <a:lnTo>
                  <a:pt x="888" y="2556"/>
                </a:lnTo>
                <a:lnTo>
                  <a:pt x="1070" y="1881"/>
                </a:lnTo>
                <a:cubicBezTo>
                  <a:pt x="1070" y="1881"/>
                  <a:pt x="564" y="337"/>
                  <a:pt x="534" y="142"/>
                </a:cubicBezTo>
                <a:lnTo>
                  <a:pt x="534" y="111"/>
                </a:lnTo>
                <a:lnTo>
                  <a:pt x="550" y="111"/>
                </a:lnTo>
                <a:cubicBezTo>
                  <a:pt x="564" y="71"/>
                  <a:pt x="564" y="41"/>
                  <a:pt x="5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0" name="Google Shape;240;p43"/>
          <p:cNvSpPr/>
          <p:nvPr/>
        </p:nvSpPr>
        <p:spPr>
          <a:xfrm>
            <a:off x="-273249" y="1805329"/>
            <a:ext cx="2222657" cy="1555345"/>
          </a:xfrm>
          <a:custGeom>
            <a:avLst/>
            <a:gdLst/>
            <a:ahLst/>
            <a:cxnLst/>
            <a:rect l="l" t="t" r="r" b="b"/>
            <a:pathLst>
              <a:path w="14063" h="9841" extrusionOk="0">
                <a:moveTo>
                  <a:pt x="9397" y="1"/>
                </a:moveTo>
                <a:lnTo>
                  <a:pt x="8837" y="351"/>
                </a:lnTo>
                <a:lnTo>
                  <a:pt x="8274" y="351"/>
                </a:lnTo>
                <a:lnTo>
                  <a:pt x="7994" y="564"/>
                </a:lnTo>
                <a:lnTo>
                  <a:pt x="7866" y="493"/>
                </a:lnTo>
                <a:lnTo>
                  <a:pt x="7445" y="830"/>
                </a:lnTo>
                <a:lnTo>
                  <a:pt x="7165" y="830"/>
                </a:lnTo>
                <a:lnTo>
                  <a:pt x="7023" y="1042"/>
                </a:lnTo>
                <a:lnTo>
                  <a:pt x="6265" y="1110"/>
                </a:lnTo>
                <a:lnTo>
                  <a:pt x="6126" y="1393"/>
                </a:lnTo>
                <a:lnTo>
                  <a:pt x="5985" y="1322"/>
                </a:lnTo>
                <a:lnTo>
                  <a:pt x="5843" y="1531"/>
                </a:lnTo>
                <a:lnTo>
                  <a:pt x="5351" y="1744"/>
                </a:lnTo>
                <a:lnTo>
                  <a:pt x="5142" y="1602"/>
                </a:lnTo>
                <a:lnTo>
                  <a:pt x="4929" y="1815"/>
                </a:lnTo>
                <a:lnTo>
                  <a:pt x="4734" y="1602"/>
                </a:lnTo>
                <a:lnTo>
                  <a:pt x="2640" y="1953"/>
                </a:lnTo>
                <a:lnTo>
                  <a:pt x="759" y="1953"/>
                </a:lnTo>
                <a:cubicBezTo>
                  <a:pt x="759" y="1953"/>
                  <a:pt x="0" y="3962"/>
                  <a:pt x="142" y="5705"/>
                </a:cubicBezTo>
                <a:cubicBezTo>
                  <a:pt x="261" y="7366"/>
                  <a:pt x="4131" y="9840"/>
                  <a:pt x="5395" y="9840"/>
                </a:cubicBezTo>
                <a:cubicBezTo>
                  <a:pt x="5458" y="9840"/>
                  <a:pt x="5514" y="9834"/>
                  <a:pt x="5563" y="9822"/>
                </a:cubicBezTo>
                <a:cubicBezTo>
                  <a:pt x="6602" y="9538"/>
                  <a:pt x="7994" y="8696"/>
                  <a:pt x="7994" y="8696"/>
                </a:cubicBezTo>
                <a:cubicBezTo>
                  <a:pt x="8238" y="8730"/>
                  <a:pt x="8477" y="8746"/>
                  <a:pt x="8711" y="8746"/>
                </a:cubicBezTo>
                <a:cubicBezTo>
                  <a:pt x="11826" y="8746"/>
                  <a:pt x="14063" y="5914"/>
                  <a:pt x="14063" y="5914"/>
                </a:cubicBezTo>
                <a:cubicBezTo>
                  <a:pt x="14063" y="5914"/>
                  <a:pt x="12040" y="1"/>
                  <a:pt x="119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1" name="Google Shape;241;p43"/>
          <p:cNvSpPr/>
          <p:nvPr/>
        </p:nvSpPr>
        <p:spPr>
          <a:xfrm>
            <a:off x="995102" y="2564273"/>
            <a:ext cx="1007569" cy="2640183"/>
          </a:xfrm>
          <a:custGeom>
            <a:avLst/>
            <a:gdLst/>
            <a:ahLst/>
            <a:cxnLst/>
            <a:rect l="l" t="t" r="r" b="b"/>
            <a:pathLst>
              <a:path w="6375" h="16705" extrusionOk="0">
                <a:moveTo>
                  <a:pt x="784" y="1"/>
                </a:moveTo>
                <a:cubicBezTo>
                  <a:pt x="15" y="1"/>
                  <a:pt x="0" y="786"/>
                  <a:pt x="40" y="1112"/>
                </a:cubicBezTo>
                <a:cubicBezTo>
                  <a:pt x="107" y="1604"/>
                  <a:pt x="1163" y="2434"/>
                  <a:pt x="1163" y="2434"/>
                </a:cubicBezTo>
                <a:cubicBezTo>
                  <a:pt x="741" y="4177"/>
                  <a:pt x="1513" y="6409"/>
                  <a:pt x="1780" y="7167"/>
                </a:cubicBezTo>
                <a:cubicBezTo>
                  <a:pt x="2063" y="7939"/>
                  <a:pt x="2063" y="8769"/>
                  <a:pt x="2063" y="8769"/>
                </a:cubicBezTo>
                <a:cubicBezTo>
                  <a:pt x="2130" y="9878"/>
                  <a:pt x="4224" y="14544"/>
                  <a:pt x="4224" y="14544"/>
                </a:cubicBezTo>
                <a:cubicBezTo>
                  <a:pt x="4015" y="15036"/>
                  <a:pt x="4507" y="16705"/>
                  <a:pt x="4507" y="16705"/>
                </a:cubicBezTo>
                <a:lnTo>
                  <a:pt x="6375" y="16705"/>
                </a:lnTo>
                <a:lnTo>
                  <a:pt x="4844" y="11621"/>
                </a:lnTo>
                <a:cubicBezTo>
                  <a:pt x="4982" y="10653"/>
                  <a:pt x="3944" y="7238"/>
                  <a:pt x="3944" y="7238"/>
                </a:cubicBezTo>
                <a:cubicBezTo>
                  <a:pt x="4295" y="6692"/>
                  <a:pt x="4015" y="4035"/>
                  <a:pt x="4015" y="4035"/>
                </a:cubicBezTo>
                <a:cubicBezTo>
                  <a:pt x="4055" y="3978"/>
                  <a:pt x="4099" y="3910"/>
                  <a:pt x="4126" y="3853"/>
                </a:cubicBezTo>
                <a:cubicBezTo>
                  <a:pt x="5080" y="2225"/>
                  <a:pt x="3523" y="1254"/>
                  <a:pt x="3523" y="1254"/>
                </a:cubicBezTo>
                <a:lnTo>
                  <a:pt x="2413" y="623"/>
                </a:lnTo>
                <a:cubicBezTo>
                  <a:pt x="2400" y="623"/>
                  <a:pt x="2383" y="606"/>
                  <a:pt x="2370" y="606"/>
                </a:cubicBezTo>
                <a:cubicBezTo>
                  <a:pt x="1641" y="163"/>
                  <a:pt x="1134" y="1"/>
                  <a:pt x="784" y="1"/>
                </a:cubicBezTo>
                <a:close/>
              </a:path>
            </a:pathLst>
          </a:custGeom>
          <a:solidFill>
            <a:srgbClr val="D472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2" name="Google Shape;242;p43"/>
          <p:cNvSpPr/>
          <p:nvPr/>
        </p:nvSpPr>
        <p:spPr>
          <a:xfrm>
            <a:off x="1358301" y="2660049"/>
            <a:ext cx="439853" cy="513338"/>
          </a:xfrm>
          <a:custGeom>
            <a:avLst/>
            <a:gdLst/>
            <a:ahLst/>
            <a:cxnLst/>
            <a:rect l="l" t="t" r="r" b="b"/>
            <a:pathLst>
              <a:path w="2783" h="3248" extrusionOk="0">
                <a:moveTo>
                  <a:pt x="72" y="0"/>
                </a:moveTo>
                <a:cubicBezTo>
                  <a:pt x="1" y="803"/>
                  <a:pt x="156" y="1757"/>
                  <a:pt x="985" y="2559"/>
                </a:cubicBezTo>
                <a:cubicBezTo>
                  <a:pt x="1282" y="2853"/>
                  <a:pt x="1575" y="3079"/>
                  <a:pt x="1828" y="3247"/>
                </a:cubicBezTo>
                <a:cubicBezTo>
                  <a:pt x="2782" y="1619"/>
                  <a:pt x="1225" y="648"/>
                  <a:pt x="1225" y="648"/>
                </a:cubicBezTo>
                <a:lnTo>
                  <a:pt x="115" y="17"/>
                </a:lnTo>
                <a:cubicBezTo>
                  <a:pt x="102" y="17"/>
                  <a:pt x="85" y="0"/>
                  <a:pt x="72" y="0"/>
                </a:cubicBezTo>
                <a:close/>
              </a:path>
            </a:pathLst>
          </a:custGeom>
          <a:solidFill>
            <a:srgbClr val="000000">
              <a:alpha val="16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3" name="Google Shape;243;p43"/>
          <p:cNvSpPr/>
          <p:nvPr/>
        </p:nvSpPr>
        <p:spPr>
          <a:xfrm>
            <a:off x="-373454" y="3577042"/>
            <a:ext cx="1177314" cy="1341349"/>
          </a:xfrm>
          <a:custGeom>
            <a:avLst/>
            <a:gdLst/>
            <a:ahLst/>
            <a:cxnLst/>
            <a:rect l="l" t="t" r="r" b="b"/>
            <a:pathLst>
              <a:path w="7449" h="8487" extrusionOk="0">
                <a:moveTo>
                  <a:pt x="5368" y="1"/>
                </a:moveTo>
                <a:lnTo>
                  <a:pt x="3908" y="1393"/>
                </a:lnTo>
                <a:cubicBezTo>
                  <a:pt x="3908" y="1393"/>
                  <a:pt x="1814" y="3133"/>
                  <a:pt x="1251" y="4383"/>
                </a:cubicBezTo>
                <a:cubicBezTo>
                  <a:pt x="705" y="5634"/>
                  <a:pt x="1" y="6477"/>
                  <a:pt x="1" y="6477"/>
                </a:cubicBezTo>
                <a:lnTo>
                  <a:pt x="1535" y="8486"/>
                </a:lnTo>
                <a:cubicBezTo>
                  <a:pt x="1535" y="8486"/>
                  <a:pt x="2431" y="6605"/>
                  <a:pt x="2715" y="6335"/>
                </a:cubicBezTo>
                <a:cubicBezTo>
                  <a:pt x="2994" y="6056"/>
                  <a:pt x="6477" y="4033"/>
                  <a:pt x="6969" y="3203"/>
                </a:cubicBezTo>
                <a:cubicBezTo>
                  <a:pt x="7448" y="2361"/>
                  <a:pt x="7165" y="1464"/>
                  <a:pt x="7165" y="1464"/>
                </a:cubicBezTo>
                <a:lnTo>
                  <a:pt x="5368" y="1"/>
                </a:lnTo>
                <a:close/>
              </a:path>
            </a:pathLst>
          </a:custGeom>
          <a:solidFill>
            <a:srgbClr val="D472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4" name="Google Shape;244;p43"/>
          <p:cNvSpPr/>
          <p:nvPr/>
        </p:nvSpPr>
        <p:spPr>
          <a:xfrm>
            <a:off x="-290794" y="2609474"/>
            <a:ext cx="1138750" cy="1444554"/>
          </a:xfrm>
          <a:custGeom>
            <a:avLst/>
            <a:gdLst/>
            <a:ahLst/>
            <a:cxnLst/>
            <a:rect l="l" t="t" r="r" b="b"/>
            <a:pathLst>
              <a:path w="7205" h="9140" extrusionOk="0">
                <a:moveTo>
                  <a:pt x="1908" y="0"/>
                </a:moveTo>
                <a:lnTo>
                  <a:pt x="1908" y="68"/>
                </a:lnTo>
                <a:lnTo>
                  <a:pt x="41" y="4619"/>
                </a:lnTo>
                <a:cubicBezTo>
                  <a:pt x="0" y="4734"/>
                  <a:pt x="0" y="4858"/>
                  <a:pt x="54" y="4973"/>
                </a:cubicBezTo>
                <a:lnTo>
                  <a:pt x="1544" y="8034"/>
                </a:lnTo>
                <a:cubicBezTo>
                  <a:pt x="1627" y="8177"/>
                  <a:pt x="1780" y="8269"/>
                  <a:pt x="1946" y="8269"/>
                </a:cubicBezTo>
                <a:cubicBezTo>
                  <a:pt x="1976" y="8269"/>
                  <a:pt x="2006" y="8266"/>
                  <a:pt x="2037" y="8260"/>
                </a:cubicBezTo>
                <a:cubicBezTo>
                  <a:pt x="2428" y="8176"/>
                  <a:pt x="3132" y="8048"/>
                  <a:pt x="4073" y="7990"/>
                </a:cubicBezTo>
                <a:cubicBezTo>
                  <a:pt x="4102" y="7989"/>
                  <a:pt x="4132" y="7988"/>
                  <a:pt x="4161" y="7988"/>
                </a:cubicBezTo>
                <a:cubicBezTo>
                  <a:pt x="5065" y="7988"/>
                  <a:pt x="5857" y="8581"/>
                  <a:pt x="6305" y="9019"/>
                </a:cubicBezTo>
                <a:cubicBezTo>
                  <a:pt x="6393" y="9101"/>
                  <a:pt x="6502" y="9140"/>
                  <a:pt x="6607" y="9140"/>
                </a:cubicBezTo>
                <a:cubicBezTo>
                  <a:pt x="6788" y="9140"/>
                  <a:pt x="6961" y="9028"/>
                  <a:pt x="7023" y="8833"/>
                </a:cubicBezTo>
                <a:cubicBezTo>
                  <a:pt x="7121" y="8526"/>
                  <a:pt x="7205" y="8091"/>
                  <a:pt x="7205" y="7515"/>
                </a:cubicBezTo>
                <a:cubicBezTo>
                  <a:pt x="7205" y="6123"/>
                  <a:pt x="1908" y="0"/>
                  <a:pt x="19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5" name="Google Shape;245;p43"/>
          <p:cNvSpPr/>
          <p:nvPr/>
        </p:nvSpPr>
        <p:spPr>
          <a:xfrm>
            <a:off x="2060043" y="2188593"/>
            <a:ext cx="584153" cy="571026"/>
          </a:xfrm>
          <a:custGeom>
            <a:avLst/>
            <a:gdLst/>
            <a:ahLst/>
            <a:cxnLst/>
            <a:rect l="l" t="t" r="r" b="b"/>
            <a:pathLst>
              <a:path w="3696" h="3613" extrusionOk="0">
                <a:moveTo>
                  <a:pt x="1966" y="246"/>
                </a:moveTo>
                <a:lnTo>
                  <a:pt x="1966" y="246"/>
                </a:lnTo>
                <a:cubicBezTo>
                  <a:pt x="1744" y="556"/>
                  <a:pt x="1504" y="849"/>
                  <a:pt x="1252" y="1146"/>
                </a:cubicBezTo>
                <a:cubicBezTo>
                  <a:pt x="1238" y="1116"/>
                  <a:pt x="1208" y="1089"/>
                  <a:pt x="1181" y="1062"/>
                </a:cubicBezTo>
                <a:cubicBezTo>
                  <a:pt x="1208" y="1045"/>
                  <a:pt x="1225" y="1018"/>
                  <a:pt x="1238" y="991"/>
                </a:cubicBezTo>
                <a:cubicBezTo>
                  <a:pt x="1279" y="907"/>
                  <a:pt x="1309" y="822"/>
                  <a:pt x="1349" y="738"/>
                </a:cubicBezTo>
                <a:cubicBezTo>
                  <a:pt x="1393" y="667"/>
                  <a:pt x="1434" y="583"/>
                  <a:pt x="1447" y="499"/>
                </a:cubicBezTo>
                <a:cubicBezTo>
                  <a:pt x="1447" y="428"/>
                  <a:pt x="1447" y="357"/>
                  <a:pt x="1420" y="286"/>
                </a:cubicBezTo>
                <a:cubicBezTo>
                  <a:pt x="1602" y="273"/>
                  <a:pt x="1784" y="259"/>
                  <a:pt x="1966" y="246"/>
                </a:cubicBezTo>
                <a:close/>
                <a:moveTo>
                  <a:pt x="2755" y="162"/>
                </a:moveTo>
                <a:cubicBezTo>
                  <a:pt x="2769" y="175"/>
                  <a:pt x="2796" y="189"/>
                  <a:pt x="2809" y="189"/>
                </a:cubicBezTo>
                <a:cubicBezTo>
                  <a:pt x="2880" y="232"/>
                  <a:pt x="2951" y="259"/>
                  <a:pt x="3035" y="303"/>
                </a:cubicBezTo>
                <a:cubicBezTo>
                  <a:pt x="2867" y="681"/>
                  <a:pt x="2587" y="1004"/>
                  <a:pt x="2304" y="1298"/>
                </a:cubicBezTo>
                <a:cubicBezTo>
                  <a:pt x="2165" y="1453"/>
                  <a:pt x="2010" y="1608"/>
                  <a:pt x="1855" y="1763"/>
                </a:cubicBezTo>
                <a:cubicBezTo>
                  <a:pt x="1687" y="1594"/>
                  <a:pt x="1531" y="1426"/>
                  <a:pt x="1376" y="1257"/>
                </a:cubicBezTo>
                <a:cubicBezTo>
                  <a:pt x="1646" y="947"/>
                  <a:pt x="1899" y="623"/>
                  <a:pt x="2152" y="286"/>
                </a:cubicBezTo>
                <a:cubicBezTo>
                  <a:pt x="2165" y="259"/>
                  <a:pt x="2165" y="246"/>
                  <a:pt x="2165" y="219"/>
                </a:cubicBezTo>
                <a:cubicBezTo>
                  <a:pt x="2219" y="219"/>
                  <a:pt x="2277" y="219"/>
                  <a:pt x="2334" y="202"/>
                </a:cubicBezTo>
                <a:cubicBezTo>
                  <a:pt x="2432" y="202"/>
                  <a:pt x="2529" y="189"/>
                  <a:pt x="2614" y="175"/>
                </a:cubicBezTo>
                <a:cubicBezTo>
                  <a:pt x="2658" y="175"/>
                  <a:pt x="2711" y="175"/>
                  <a:pt x="2755" y="162"/>
                </a:cubicBezTo>
                <a:close/>
                <a:moveTo>
                  <a:pt x="1056" y="1173"/>
                </a:moveTo>
                <a:cubicBezTo>
                  <a:pt x="1083" y="1200"/>
                  <a:pt x="1110" y="1244"/>
                  <a:pt x="1140" y="1271"/>
                </a:cubicBezTo>
                <a:cubicBezTo>
                  <a:pt x="901" y="1551"/>
                  <a:pt x="635" y="1820"/>
                  <a:pt x="365" y="2087"/>
                </a:cubicBezTo>
                <a:cubicBezTo>
                  <a:pt x="365" y="2073"/>
                  <a:pt x="351" y="2073"/>
                  <a:pt x="351" y="2056"/>
                </a:cubicBezTo>
                <a:cubicBezTo>
                  <a:pt x="311" y="1945"/>
                  <a:pt x="227" y="1834"/>
                  <a:pt x="240" y="1692"/>
                </a:cubicBezTo>
                <a:cubicBezTo>
                  <a:pt x="254" y="1537"/>
                  <a:pt x="365" y="1439"/>
                  <a:pt x="507" y="1399"/>
                </a:cubicBezTo>
                <a:cubicBezTo>
                  <a:pt x="635" y="1355"/>
                  <a:pt x="759" y="1315"/>
                  <a:pt x="888" y="1257"/>
                </a:cubicBezTo>
                <a:cubicBezTo>
                  <a:pt x="941" y="1244"/>
                  <a:pt x="999" y="1213"/>
                  <a:pt x="1056" y="1173"/>
                </a:cubicBezTo>
                <a:close/>
                <a:moveTo>
                  <a:pt x="3177" y="371"/>
                </a:moveTo>
                <a:cubicBezTo>
                  <a:pt x="3288" y="428"/>
                  <a:pt x="3386" y="485"/>
                  <a:pt x="3484" y="539"/>
                </a:cubicBezTo>
                <a:cubicBezTo>
                  <a:pt x="3301" y="849"/>
                  <a:pt x="3119" y="1173"/>
                  <a:pt x="2937" y="1483"/>
                </a:cubicBezTo>
                <a:cubicBezTo>
                  <a:pt x="2755" y="1776"/>
                  <a:pt x="2573" y="2073"/>
                  <a:pt x="2374" y="2353"/>
                </a:cubicBezTo>
                <a:cubicBezTo>
                  <a:pt x="2374" y="2340"/>
                  <a:pt x="2374" y="2340"/>
                  <a:pt x="2361" y="2326"/>
                </a:cubicBezTo>
                <a:cubicBezTo>
                  <a:pt x="2334" y="2269"/>
                  <a:pt x="2277" y="2211"/>
                  <a:pt x="2219" y="2157"/>
                </a:cubicBezTo>
                <a:cubicBezTo>
                  <a:pt x="2135" y="2073"/>
                  <a:pt x="2051" y="1972"/>
                  <a:pt x="1966" y="1888"/>
                </a:cubicBezTo>
                <a:cubicBezTo>
                  <a:pt x="2277" y="1594"/>
                  <a:pt x="2587" y="1284"/>
                  <a:pt x="2840" y="947"/>
                </a:cubicBezTo>
                <a:cubicBezTo>
                  <a:pt x="2978" y="765"/>
                  <a:pt x="3092" y="583"/>
                  <a:pt x="3177" y="371"/>
                </a:cubicBezTo>
                <a:close/>
                <a:moveTo>
                  <a:pt x="1265" y="1382"/>
                </a:moveTo>
                <a:cubicBezTo>
                  <a:pt x="1420" y="1551"/>
                  <a:pt x="1575" y="1719"/>
                  <a:pt x="1730" y="1874"/>
                </a:cubicBezTo>
                <a:cubicBezTo>
                  <a:pt x="1575" y="2016"/>
                  <a:pt x="1420" y="2141"/>
                  <a:pt x="1238" y="2255"/>
                </a:cubicBezTo>
                <a:cubicBezTo>
                  <a:pt x="1039" y="2380"/>
                  <a:pt x="817" y="2508"/>
                  <a:pt x="604" y="2619"/>
                </a:cubicBezTo>
                <a:cubicBezTo>
                  <a:pt x="550" y="2495"/>
                  <a:pt x="493" y="2380"/>
                  <a:pt x="436" y="2255"/>
                </a:cubicBezTo>
                <a:lnTo>
                  <a:pt x="436" y="2242"/>
                </a:lnTo>
                <a:cubicBezTo>
                  <a:pt x="719" y="1972"/>
                  <a:pt x="999" y="1679"/>
                  <a:pt x="1265" y="1382"/>
                </a:cubicBezTo>
                <a:close/>
                <a:moveTo>
                  <a:pt x="1842" y="2002"/>
                </a:moveTo>
                <a:lnTo>
                  <a:pt x="1966" y="2127"/>
                </a:lnTo>
                <a:cubicBezTo>
                  <a:pt x="2081" y="2255"/>
                  <a:pt x="2277" y="2393"/>
                  <a:pt x="2277" y="2592"/>
                </a:cubicBezTo>
                <a:cubicBezTo>
                  <a:pt x="2263" y="2731"/>
                  <a:pt x="2192" y="2832"/>
                  <a:pt x="2081" y="2899"/>
                </a:cubicBezTo>
                <a:cubicBezTo>
                  <a:pt x="1983" y="2970"/>
                  <a:pt x="1882" y="3041"/>
                  <a:pt x="1784" y="3112"/>
                </a:cubicBezTo>
                <a:cubicBezTo>
                  <a:pt x="1673" y="3182"/>
                  <a:pt x="1575" y="3253"/>
                  <a:pt x="1461" y="3337"/>
                </a:cubicBezTo>
                <a:cubicBezTo>
                  <a:pt x="1385" y="3386"/>
                  <a:pt x="1298" y="3437"/>
                  <a:pt x="1201" y="3437"/>
                </a:cubicBezTo>
                <a:cubicBezTo>
                  <a:pt x="1190" y="3437"/>
                  <a:pt x="1179" y="3437"/>
                  <a:pt x="1167" y="3435"/>
                </a:cubicBezTo>
                <a:cubicBezTo>
                  <a:pt x="914" y="3405"/>
                  <a:pt x="830" y="3139"/>
                  <a:pt x="746" y="2943"/>
                </a:cubicBezTo>
                <a:cubicBezTo>
                  <a:pt x="732" y="2886"/>
                  <a:pt x="702" y="2832"/>
                  <a:pt x="675" y="2774"/>
                </a:cubicBezTo>
                <a:cubicBezTo>
                  <a:pt x="871" y="2663"/>
                  <a:pt x="1083" y="2549"/>
                  <a:pt x="1265" y="2437"/>
                </a:cubicBezTo>
                <a:cubicBezTo>
                  <a:pt x="1478" y="2309"/>
                  <a:pt x="1660" y="2157"/>
                  <a:pt x="1842" y="2002"/>
                </a:cubicBezTo>
                <a:close/>
                <a:moveTo>
                  <a:pt x="2755" y="1"/>
                </a:moveTo>
                <a:cubicBezTo>
                  <a:pt x="2728" y="1"/>
                  <a:pt x="2702" y="7"/>
                  <a:pt x="2684" y="7"/>
                </a:cubicBezTo>
                <a:cubicBezTo>
                  <a:pt x="2600" y="7"/>
                  <a:pt x="2516" y="20"/>
                  <a:pt x="2432" y="33"/>
                </a:cubicBezTo>
                <a:cubicBezTo>
                  <a:pt x="2206" y="50"/>
                  <a:pt x="1983" y="77"/>
                  <a:pt x="1744" y="91"/>
                </a:cubicBezTo>
                <a:cubicBezTo>
                  <a:pt x="1602" y="104"/>
                  <a:pt x="1461" y="118"/>
                  <a:pt x="1309" y="135"/>
                </a:cubicBezTo>
                <a:cubicBezTo>
                  <a:pt x="1265" y="148"/>
                  <a:pt x="1208" y="189"/>
                  <a:pt x="1238" y="246"/>
                </a:cubicBezTo>
                <a:cubicBezTo>
                  <a:pt x="1265" y="330"/>
                  <a:pt x="1292" y="428"/>
                  <a:pt x="1265" y="526"/>
                </a:cubicBezTo>
                <a:cubicBezTo>
                  <a:pt x="1238" y="623"/>
                  <a:pt x="1181" y="708"/>
                  <a:pt x="1140" y="809"/>
                </a:cubicBezTo>
                <a:cubicBezTo>
                  <a:pt x="1097" y="876"/>
                  <a:pt x="1070" y="961"/>
                  <a:pt x="985" y="1031"/>
                </a:cubicBezTo>
                <a:cubicBezTo>
                  <a:pt x="941" y="1062"/>
                  <a:pt x="901" y="1075"/>
                  <a:pt x="844" y="1102"/>
                </a:cubicBezTo>
                <a:lnTo>
                  <a:pt x="466" y="1230"/>
                </a:lnTo>
                <a:cubicBezTo>
                  <a:pt x="298" y="1284"/>
                  <a:pt x="169" y="1382"/>
                  <a:pt x="112" y="1551"/>
                </a:cubicBezTo>
                <a:cubicBezTo>
                  <a:pt x="1" y="1820"/>
                  <a:pt x="183" y="2073"/>
                  <a:pt x="281" y="2309"/>
                </a:cubicBezTo>
                <a:cubicBezTo>
                  <a:pt x="338" y="2437"/>
                  <a:pt x="409" y="2579"/>
                  <a:pt x="466" y="2717"/>
                </a:cubicBezTo>
                <a:lnTo>
                  <a:pt x="466" y="2761"/>
                </a:lnTo>
                <a:cubicBezTo>
                  <a:pt x="466" y="2788"/>
                  <a:pt x="493" y="2815"/>
                  <a:pt x="520" y="2832"/>
                </a:cubicBezTo>
                <a:cubicBezTo>
                  <a:pt x="534" y="2872"/>
                  <a:pt x="550" y="2899"/>
                  <a:pt x="564" y="2943"/>
                </a:cubicBezTo>
                <a:cubicBezTo>
                  <a:pt x="662" y="3152"/>
                  <a:pt x="732" y="3435"/>
                  <a:pt x="955" y="3546"/>
                </a:cubicBezTo>
                <a:cubicBezTo>
                  <a:pt x="1031" y="3591"/>
                  <a:pt x="1116" y="3612"/>
                  <a:pt x="1201" y="3612"/>
                </a:cubicBezTo>
                <a:cubicBezTo>
                  <a:pt x="1304" y="3612"/>
                  <a:pt x="1406" y="3580"/>
                  <a:pt x="1491" y="3519"/>
                </a:cubicBezTo>
                <a:cubicBezTo>
                  <a:pt x="1562" y="3462"/>
                  <a:pt x="1646" y="3405"/>
                  <a:pt x="1714" y="3364"/>
                </a:cubicBezTo>
                <a:cubicBezTo>
                  <a:pt x="1842" y="3280"/>
                  <a:pt x="1953" y="3196"/>
                  <a:pt x="2081" y="3112"/>
                </a:cubicBezTo>
                <a:cubicBezTo>
                  <a:pt x="2165" y="3054"/>
                  <a:pt x="2263" y="3000"/>
                  <a:pt x="2320" y="2916"/>
                </a:cubicBezTo>
                <a:cubicBezTo>
                  <a:pt x="2405" y="2815"/>
                  <a:pt x="2445" y="2677"/>
                  <a:pt x="2432" y="2549"/>
                </a:cubicBezTo>
                <a:cubicBezTo>
                  <a:pt x="2671" y="2242"/>
                  <a:pt x="2880" y="1905"/>
                  <a:pt x="3079" y="1567"/>
                </a:cubicBezTo>
                <a:cubicBezTo>
                  <a:pt x="3288" y="1230"/>
                  <a:pt x="3484" y="876"/>
                  <a:pt x="3682" y="539"/>
                </a:cubicBezTo>
                <a:cubicBezTo>
                  <a:pt x="3696" y="526"/>
                  <a:pt x="3696" y="512"/>
                  <a:pt x="3696" y="499"/>
                </a:cubicBezTo>
                <a:cubicBezTo>
                  <a:pt x="3696" y="472"/>
                  <a:pt x="3682" y="441"/>
                  <a:pt x="3652" y="428"/>
                </a:cubicBezTo>
                <a:cubicBezTo>
                  <a:pt x="3514" y="357"/>
                  <a:pt x="3372" y="286"/>
                  <a:pt x="3231" y="219"/>
                </a:cubicBezTo>
                <a:cubicBezTo>
                  <a:pt x="3217" y="175"/>
                  <a:pt x="3177" y="162"/>
                  <a:pt x="3133" y="162"/>
                </a:cubicBezTo>
                <a:cubicBezTo>
                  <a:pt x="3062" y="135"/>
                  <a:pt x="3008" y="104"/>
                  <a:pt x="2937" y="77"/>
                </a:cubicBezTo>
                <a:cubicBezTo>
                  <a:pt x="2894" y="50"/>
                  <a:pt x="2853" y="7"/>
                  <a:pt x="2796" y="7"/>
                </a:cubicBezTo>
                <a:cubicBezTo>
                  <a:pt x="2782" y="2"/>
                  <a:pt x="2768" y="1"/>
                  <a:pt x="27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6" name="Google Shape;246;p43"/>
          <p:cNvSpPr/>
          <p:nvPr/>
        </p:nvSpPr>
        <p:spPr>
          <a:xfrm>
            <a:off x="1331748" y="2204241"/>
            <a:ext cx="788670" cy="753412"/>
          </a:xfrm>
          <a:custGeom>
            <a:avLst/>
            <a:gdLst/>
            <a:ahLst/>
            <a:cxnLst/>
            <a:rect l="l" t="t" r="r" b="b"/>
            <a:pathLst>
              <a:path w="4990" h="4767" extrusionOk="0">
                <a:moveTo>
                  <a:pt x="2182" y="1"/>
                </a:moveTo>
                <a:cubicBezTo>
                  <a:pt x="1859" y="1"/>
                  <a:pt x="1541" y="80"/>
                  <a:pt x="1251" y="245"/>
                </a:cubicBezTo>
                <a:cubicBezTo>
                  <a:pt x="253" y="821"/>
                  <a:pt x="0" y="2241"/>
                  <a:pt x="674" y="3434"/>
                </a:cubicBezTo>
                <a:cubicBezTo>
                  <a:pt x="1167" y="4275"/>
                  <a:pt x="1999" y="4766"/>
                  <a:pt x="2799" y="4766"/>
                </a:cubicBezTo>
                <a:cubicBezTo>
                  <a:pt x="3121" y="4766"/>
                  <a:pt x="3438" y="4686"/>
                  <a:pt x="3726" y="4516"/>
                </a:cubicBezTo>
                <a:cubicBezTo>
                  <a:pt x="4737" y="3940"/>
                  <a:pt x="4990" y="2520"/>
                  <a:pt x="4299" y="1340"/>
                </a:cubicBezTo>
                <a:cubicBezTo>
                  <a:pt x="3818" y="489"/>
                  <a:pt x="2986" y="1"/>
                  <a:pt x="21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7" name="Google Shape;247;p43"/>
          <p:cNvSpPr/>
          <p:nvPr/>
        </p:nvSpPr>
        <p:spPr>
          <a:xfrm>
            <a:off x="2018002" y="1881033"/>
            <a:ext cx="477627" cy="312934"/>
          </a:xfrm>
          <a:custGeom>
            <a:avLst/>
            <a:gdLst/>
            <a:ahLst/>
            <a:cxnLst/>
            <a:rect l="l" t="t" r="r" b="b"/>
            <a:pathLst>
              <a:path w="3022" h="1980" extrusionOk="0">
                <a:moveTo>
                  <a:pt x="1" y="0"/>
                </a:moveTo>
                <a:lnTo>
                  <a:pt x="914" y="533"/>
                </a:lnTo>
                <a:lnTo>
                  <a:pt x="493" y="968"/>
                </a:lnTo>
                <a:lnTo>
                  <a:pt x="1265" y="1153"/>
                </a:lnTo>
                <a:lnTo>
                  <a:pt x="1167" y="1797"/>
                </a:lnTo>
                <a:lnTo>
                  <a:pt x="3021" y="1979"/>
                </a:lnTo>
                <a:lnTo>
                  <a:pt x="2334" y="928"/>
                </a:lnTo>
                <a:cubicBezTo>
                  <a:pt x="2050" y="520"/>
                  <a:pt x="1615" y="240"/>
                  <a:pt x="1123" y="169"/>
                </a:cubicBez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48" name="Google Shape;248;p43"/>
          <p:cNvGrpSpPr/>
          <p:nvPr/>
        </p:nvGrpSpPr>
        <p:grpSpPr>
          <a:xfrm rot="-1890518">
            <a:off x="2346016" y="4103469"/>
            <a:ext cx="919125" cy="1010052"/>
            <a:chOff x="5569983" y="1677880"/>
            <a:chExt cx="1820232" cy="2000305"/>
          </a:xfrm>
        </p:grpSpPr>
        <p:sp>
          <p:nvSpPr>
            <p:cNvPr id="249" name="Google Shape;249;p43"/>
            <p:cNvSpPr/>
            <p:nvPr/>
          </p:nvSpPr>
          <p:spPr>
            <a:xfrm>
              <a:off x="5569983" y="1677880"/>
              <a:ext cx="1820232" cy="1999877"/>
            </a:xfrm>
            <a:custGeom>
              <a:avLst/>
              <a:gdLst/>
              <a:ahLst/>
              <a:cxnLst/>
              <a:rect l="l" t="t" r="r" b="b"/>
              <a:pathLst>
                <a:path w="8500" h="9339" extrusionOk="0">
                  <a:moveTo>
                    <a:pt x="6622" y="0"/>
                  </a:moveTo>
                  <a:cubicBezTo>
                    <a:pt x="5489" y="0"/>
                    <a:pt x="2893" y="907"/>
                    <a:pt x="1575" y="3024"/>
                  </a:cubicBezTo>
                  <a:cubicBezTo>
                    <a:pt x="0" y="5552"/>
                    <a:pt x="789" y="8937"/>
                    <a:pt x="1419" y="9261"/>
                  </a:cubicBezTo>
                  <a:cubicBezTo>
                    <a:pt x="1513" y="9312"/>
                    <a:pt x="1670" y="9339"/>
                    <a:pt x="1872" y="9339"/>
                  </a:cubicBezTo>
                  <a:cubicBezTo>
                    <a:pt x="3008" y="9339"/>
                    <a:pt x="5604" y="8497"/>
                    <a:pt x="6928" y="6351"/>
                  </a:cubicBezTo>
                  <a:cubicBezTo>
                    <a:pt x="8499" y="3809"/>
                    <a:pt x="7657" y="509"/>
                    <a:pt x="7097" y="101"/>
                  </a:cubicBezTo>
                  <a:cubicBezTo>
                    <a:pt x="7007" y="34"/>
                    <a:pt x="6842" y="0"/>
                    <a:pt x="6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0" name="Google Shape;250;p43"/>
            <p:cNvSpPr/>
            <p:nvPr/>
          </p:nvSpPr>
          <p:spPr>
            <a:xfrm>
              <a:off x="5569983" y="1677880"/>
              <a:ext cx="1612940" cy="2000305"/>
            </a:xfrm>
            <a:custGeom>
              <a:avLst/>
              <a:gdLst/>
              <a:ahLst/>
              <a:cxnLst/>
              <a:rect l="l" t="t" r="r" b="b"/>
              <a:pathLst>
                <a:path w="7532" h="9341" extrusionOk="0">
                  <a:moveTo>
                    <a:pt x="6622" y="0"/>
                  </a:moveTo>
                  <a:cubicBezTo>
                    <a:pt x="5489" y="0"/>
                    <a:pt x="2893" y="907"/>
                    <a:pt x="1575" y="3024"/>
                  </a:cubicBezTo>
                  <a:cubicBezTo>
                    <a:pt x="0" y="5552"/>
                    <a:pt x="789" y="8937"/>
                    <a:pt x="1419" y="9261"/>
                  </a:cubicBezTo>
                  <a:cubicBezTo>
                    <a:pt x="1514" y="9311"/>
                    <a:pt x="1683" y="9340"/>
                    <a:pt x="1901" y="9340"/>
                  </a:cubicBezTo>
                  <a:cubicBezTo>
                    <a:pt x="1978" y="9340"/>
                    <a:pt x="2062" y="9336"/>
                    <a:pt x="2151" y="9328"/>
                  </a:cubicBezTo>
                  <a:cubicBezTo>
                    <a:pt x="1757" y="8094"/>
                    <a:pt x="1632" y="5761"/>
                    <a:pt x="2781" y="3894"/>
                  </a:cubicBezTo>
                  <a:cubicBezTo>
                    <a:pt x="3992" y="1955"/>
                    <a:pt x="6281" y="1028"/>
                    <a:pt x="7532" y="886"/>
                  </a:cubicBezTo>
                  <a:cubicBezTo>
                    <a:pt x="7390" y="495"/>
                    <a:pt x="7235" y="199"/>
                    <a:pt x="7097" y="101"/>
                  </a:cubicBezTo>
                  <a:cubicBezTo>
                    <a:pt x="7007" y="34"/>
                    <a:pt x="6842" y="0"/>
                    <a:pt x="6622" y="0"/>
                  </a:cubicBezTo>
                  <a:close/>
                </a:path>
              </a:pathLst>
            </a:custGeom>
            <a:solidFill>
              <a:srgbClr val="000000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" name="Google Shape;251;p43"/>
            <p:cNvSpPr/>
            <p:nvPr/>
          </p:nvSpPr>
          <p:spPr>
            <a:xfrm>
              <a:off x="6355462" y="1783881"/>
              <a:ext cx="893199" cy="643498"/>
            </a:xfrm>
            <a:custGeom>
              <a:avLst/>
              <a:gdLst/>
              <a:ahLst/>
              <a:cxnLst/>
              <a:rect l="l" t="t" r="r" b="b"/>
              <a:pathLst>
                <a:path w="4171" h="3005" extrusionOk="0">
                  <a:moveTo>
                    <a:pt x="985" y="0"/>
                  </a:moveTo>
                  <a:cubicBezTo>
                    <a:pt x="661" y="125"/>
                    <a:pt x="324" y="307"/>
                    <a:pt x="0" y="506"/>
                  </a:cubicBezTo>
                  <a:cubicBezTo>
                    <a:pt x="1420" y="1265"/>
                    <a:pt x="2809" y="2107"/>
                    <a:pt x="4144" y="3004"/>
                  </a:cubicBezTo>
                  <a:cubicBezTo>
                    <a:pt x="4171" y="2627"/>
                    <a:pt x="4171" y="2259"/>
                    <a:pt x="4144" y="1922"/>
                  </a:cubicBezTo>
                  <a:cubicBezTo>
                    <a:pt x="3581" y="1517"/>
                    <a:pt x="2991" y="1137"/>
                    <a:pt x="2401" y="786"/>
                  </a:cubicBezTo>
                  <a:cubicBezTo>
                    <a:pt x="1939" y="506"/>
                    <a:pt x="1460" y="236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" name="Google Shape;252;p43"/>
            <p:cNvSpPr/>
            <p:nvPr/>
          </p:nvSpPr>
          <p:spPr>
            <a:xfrm>
              <a:off x="5708534" y="3007498"/>
              <a:ext cx="806684" cy="608165"/>
            </a:xfrm>
            <a:custGeom>
              <a:avLst/>
              <a:gdLst/>
              <a:ahLst/>
              <a:cxnLst/>
              <a:rect l="l" t="t" r="r" b="b"/>
              <a:pathLst>
                <a:path w="3767" h="2840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409"/>
                    <a:pt x="14" y="803"/>
                    <a:pt x="71" y="1167"/>
                  </a:cubicBezTo>
                  <a:cubicBezTo>
                    <a:pt x="422" y="1420"/>
                    <a:pt x="803" y="1673"/>
                    <a:pt x="1167" y="1912"/>
                  </a:cubicBezTo>
                  <a:cubicBezTo>
                    <a:pt x="1673" y="2236"/>
                    <a:pt x="2192" y="2546"/>
                    <a:pt x="2711" y="2840"/>
                  </a:cubicBezTo>
                  <a:cubicBezTo>
                    <a:pt x="3048" y="2728"/>
                    <a:pt x="3416" y="2573"/>
                    <a:pt x="3766" y="2391"/>
                  </a:cubicBezTo>
                  <a:cubicBezTo>
                    <a:pt x="2472" y="1660"/>
                    <a:pt x="1224" y="861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" name="Google Shape;253;p43"/>
            <p:cNvSpPr/>
            <p:nvPr/>
          </p:nvSpPr>
          <p:spPr>
            <a:xfrm>
              <a:off x="6087568" y="2251571"/>
              <a:ext cx="662136" cy="937516"/>
            </a:xfrm>
            <a:custGeom>
              <a:avLst/>
              <a:gdLst/>
              <a:ahLst/>
              <a:cxnLst/>
              <a:rect l="l" t="t" r="r" b="b"/>
              <a:pathLst>
                <a:path w="3092" h="4378" extrusionOk="0">
                  <a:moveTo>
                    <a:pt x="2805" y="0"/>
                  </a:moveTo>
                  <a:cubicBezTo>
                    <a:pt x="2725" y="0"/>
                    <a:pt x="2647" y="45"/>
                    <a:pt x="2600" y="119"/>
                  </a:cubicBezTo>
                  <a:lnTo>
                    <a:pt x="2360" y="470"/>
                  </a:lnTo>
                  <a:lnTo>
                    <a:pt x="2050" y="288"/>
                  </a:lnTo>
                  <a:cubicBezTo>
                    <a:pt x="2030" y="271"/>
                    <a:pt x="2006" y="263"/>
                    <a:pt x="1982" y="263"/>
                  </a:cubicBezTo>
                  <a:cubicBezTo>
                    <a:pt x="1941" y="263"/>
                    <a:pt x="1901" y="286"/>
                    <a:pt x="1882" y="328"/>
                  </a:cubicBezTo>
                  <a:cubicBezTo>
                    <a:pt x="1841" y="385"/>
                    <a:pt x="1855" y="470"/>
                    <a:pt x="1925" y="497"/>
                  </a:cubicBezTo>
                  <a:lnTo>
                    <a:pt x="2219" y="696"/>
                  </a:lnTo>
                  <a:lnTo>
                    <a:pt x="1898" y="1201"/>
                  </a:lnTo>
                  <a:lnTo>
                    <a:pt x="1588" y="1019"/>
                  </a:lnTo>
                  <a:cubicBezTo>
                    <a:pt x="1568" y="1009"/>
                    <a:pt x="1547" y="1003"/>
                    <a:pt x="1526" y="1003"/>
                  </a:cubicBezTo>
                  <a:cubicBezTo>
                    <a:pt x="1486" y="1003"/>
                    <a:pt x="1446" y="1022"/>
                    <a:pt x="1420" y="1060"/>
                  </a:cubicBezTo>
                  <a:cubicBezTo>
                    <a:pt x="1376" y="1130"/>
                    <a:pt x="1406" y="1201"/>
                    <a:pt x="1460" y="1242"/>
                  </a:cubicBezTo>
                  <a:lnTo>
                    <a:pt x="1757" y="1424"/>
                  </a:lnTo>
                  <a:lnTo>
                    <a:pt x="1420" y="1946"/>
                  </a:lnTo>
                  <a:lnTo>
                    <a:pt x="1140" y="1761"/>
                  </a:lnTo>
                  <a:cubicBezTo>
                    <a:pt x="1117" y="1752"/>
                    <a:pt x="1093" y="1748"/>
                    <a:pt x="1071" y="1748"/>
                  </a:cubicBezTo>
                  <a:cubicBezTo>
                    <a:pt x="1025" y="1748"/>
                    <a:pt x="984" y="1766"/>
                    <a:pt x="954" y="1805"/>
                  </a:cubicBezTo>
                  <a:cubicBezTo>
                    <a:pt x="928" y="1862"/>
                    <a:pt x="941" y="1946"/>
                    <a:pt x="998" y="1987"/>
                  </a:cubicBezTo>
                  <a:lnTo>
                    <a:pt x="1278" y="2155"/>
                  </a:lnTo>
                  <a:lnTo>
                    <a:pt x="941" y="2675"/>
                  </a:lnTo>
                  <a:lnTo>
                    <a:pt x="675" y="2506"/>
                  </a:lnTo>
                  <a:cubicBezTo>
                    <a:pt x="656" y="2493"/>
                    <a:pt x="634" y="2487"/>
                    <a:pt x="612" y="2487"/>
                  </a:cubicBezTo>
                  <a:cubicBezTo>
                    <a:pt x="567" y="2487"/>
                    <a:pt x="520" y="2511"/>
                    <a:pt x="493" y="2550"/>
                  </a:cubicBezTo>
                  <a:cubicBezTo>
                    <a:pt x="466" y="2604"/>
                    <a:pt x="479" y="2688"/>
                    <a:pt x="533" y="2732"/>
                  </a:cubicBezTo>
                  <a:lnTo>
                    <a:pt x="803" y="2887"/>
                  </a:lnTo>
                  <a:lnTo>
                    <a:pt x="479" y="3406"/>
                  </a:lnTo>
                  <a:lnTo>
                    <a:pt x="213" y="3251"/>
                  </a:lnTo>
                  <a:cubicBezTo>
                    <a:pt x="192" y="3236"/>
                    <a:pt x="167" y="3228"/>
                    <a:pt x="142" y="3228"/>
                  </a:cubicBezTo>
                  <a:cubicBezTo>
                    <a:pt x="101" y="3228"/>
                    <a:pt x="61" y="3250"/>
                    <a:pt x="44" y="3295"/>
                  </a:cubicBezTo>
                  <a:cubicBezTo>
                    <a:pt x="0" y="3349"/>
                    <a:pt x="14" y="3433"/>
                    <a:pt x="85" y="3463"/>
                  </a:cubicBezTo>
                  <a:lnTo>
                    <a:pt x="338" y="3632"/>
                  </a:lnTo>
                  <a:lnTo>
                    <a:pt x="85" y="4010"/>
                  </a:lnTo>
                  <a:cubicBezTo>
                    <a:pt x="14" y="4121"/>
                    <a:pt x="44" y="4262"/>
                    <a:pt x="155" y="4333"/>
                  </a:cubicBezTo>
                  <a:cubicBezTo>
                    <a:pt x="195" y="4364"/>
                    <a:pt x="241" y="4377"/>
                    <a:pt x="287" y="4377"/>
                  </a:cubicBezTo>
                  <a:cubicBezTo>
                    <a:pt x="367" y="4377"/>
                    <a:pt x="447" y="4334"/>
                    <a:pt x="493" y="4262"/>
                  </a:cubicBezTo>
                  <a:lnTo>
                    <a:pt x="745" y="3885"/>
                  </a:lnTo>
                  <a:lnTo>
                    <a:pt x="1039" y="4067"/>
                  </a:lnTo>
                  <a:cubicBezTo>
                    <a:pt x="1058" y="4076"/>
                    <a:pt x="1079" y="4080"/>
                    <a:pt x="1102" y="4080"/>
                  </a:cubicBezTo>
                  <a:cubicBezTo>
                    <a:pt x="1147" y="4080"/>
                    <a:pt x="1195" y="4062"/>
                    <a:pt x="1224" y="4023"/>
                  </a:cubicBezTo>
                  <a:cubicBezTo>
                    <a:pt x="1251" y="3969"/>
                    <a:pt x="1238" y="3885"/>
                    <a:pt x="1180" y="3841"/>
                  </a:cubicBezTo>
                  <a:lnTo>
                    <a:pt x="887" y="3659"/>
                  </a:lnTo>
                  <a:lnTo>
                    <a:pt x="1224" y="3140"/>
                  </a:lnTo>
                  <a:lnTo>
                    <a:pt x="1504" y="3322"/>
                  </a:lnTo>
                  <a:cubicBezTo>
                    <a:pt x="1523" y="3335"/>
                    <a:pt x="1545" y="3341"/>
                    <a:pt x="1567" y="3341"/>
                  </a:cubicBezTo>
                  <a:cubicBezTo>
                    <a:pt x="1611" y="3341"/>
                    <a:pt x="1655" y="3316"/>
                    <a:pt x="1673" y="3278"/>
                  </a:cubicBezTo>
                  <a:cubicBezTo>
                    <a:pt x="1713" y="3224"/>
                    <a:pt x="1700" y="3140"/>
                    <a:pt x="1629" y="3096"/>
                  </a:cubicBezTo>
                  <a:lnTo>
                    <a:pt x="1349" y="2927"/>
                  </a:lnTo>
                  <a:lnTo>
                    <a:pt x="1686" y="2408"/>
                  </a:lnTo>
                  <a:lnTo>
                    <a:pt x="1952" y="2577"/>
                  </a:lnTo>
                  <a:cubicBezTo>
                    <a:pt x="1976" y="2591"/>
                    <a:pt x="2000" y="2598"/>
                    <a:pt x="2022" y="2598"/>
                  </a:cubicBezTo>
                  <a:cubicBezTo>
                    <a:pt x="2067" y="2598"/>
                    <a:pt x="2108" y="2572"/>
                    <a:pt x="2134" y="2536"/>
                  </a:cubicBezTo>
                  <a:cubicBezTo>
                    <a:pt x="2178" y="2479"/>
                    <a:pt x="2151" y="2395"/>
                    <a:pt x="2094" y="2368"/>
                  </a:cubicBezTo>
                  <a:lnTo>
                    <a:pt x="1828" y="2199"/>
                  </a:lnTo>
                  <a:lnTo>
                    <a:pt x="2165" y="1677"/>
                  </a:lnTo>
                  <a:lnTo>
                    <a:pt x="2418" y="1832"/>
                  </a:lnTo>
                  <a:cubicBezTo>
                    <a:pt x="2438" y="1848"/>
                    <a:pt x="2463" y="1857"/>
                    <a:pt x="2489" y="1857"/>
                  </a:cubicBezTo>
                  <a:cubicBezTo>
                    <a:pt x="2530" y="1857"/>
                    <a:pt x="2573" y="1835"/>
                    <a:pt x="2600" y="1791"/>
                  </a:cubicBezTo>
                  <a:cubicBezTo>
                    <a:pt x="2627" y="1734"/>
                    <a:pt x="2613" y="1650"/>
                    <a:pt x="2556" y="1623"/>
                  </a:cubicBezTo>
                  <a:lnTo>
                    <a:pt x="2303" y="1468"/>
                  </a:lnTo>
                  <a:lnTo>
                    <a:pt x="2627" y="948"/>
                  </a:lnTo>
                  <a:lnTo>
                    <a:pt x="2880" y="1103"/>
                  </a:lnTo>
                  <a:cubicBezTo>
                    <a:pt x="2898" y="1112"/>
                    <a:pt x="2920" y="1117"/>
                    <a:pt x="2942" y="1117"/>
                  </a:cubicBezTo>
                  <a:cubicBezTo>
                    <a:pt x="2988" y="1117"/>
                    <a:pt x="3034" y="1098"/>
                    <a:pt x="3062" y="1060"/>
                  </a:cubicBezTo>
                  <a:cubicBezTo>
                    <a:pt x="3092" y="989"/>
                    <a:pt x="3078" y="918"/>
                    <a:pt x="3021" y="878"/>
                  </a:cubicBezTo>
                  <a:lnTo>
                    <a:pt x="2768" y="722"/>
                  </a:lnTo>
                  <a:lnTo>
                    <a:pt x="3008" y="372"/>
                  </a:lnTo>
                  <a:cubicBezTo>
                    <a:pt x="3078" y="261"/>
                    <a:pt x="3035" y="106"/>
                    <a:pt x="2923" y="35"/>
                  </a:cubicBezTo>
                  <a:cubicBezTo>
                    <a:pt x="2885" y="11"/>
                    <a:pt x="2845" y="0"/>
                    <a:pt x="2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67086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238298" y="1935750"/>
            <a:ext cx="4667400" cy="1826700"/>
          </a:xfrm>
          <a:prstGeom prst="rect">
            <a:avLst/>
          </a:prstGeom>
          <a:noFill/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>
            <a:off x="1" y="1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49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D2A977-3F56-1649-9B5C-932A97F88A8F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" name="Picture 3" descr="s4b282c2015.png">
            <a:extLst>
              <a:ext uri="{FF2B5EF4-FFF2-40B4-BE49-F238E27FC236}">
                <a16:creationId xmlns:a16="http://schemas.microsoft.com/office/drawing/2014/main" id="{BB57D411-10C3-9643-970C-A5D7BF118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none" spc="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2B14B-758E-084E-BA13-E6F328AC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81" y="1145927"/>
            <a:ext cx="5409982" cy="156983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sz="3400" b="1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4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32F5F1E-FA2C-CA40-B19B-422E4289F406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7A520048-3B01-6D4F-ABB1-62CF686C9F6C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BD8F2-58D7-1F4D-89C0-C1F5D61506A4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2" descr="2014_logo_only_reverse.png">
            <a:extLst>
              <a:ext uri="{FF2B5EF4-FFF2-40B4-BE49-F238E27FC236}">
                <a16:creationId xmlns:a16="http://schemas.microsoft.com/office/drawing/2014/main" id="{B73D1A4D-E646-CF42-8E0B-1F50828E0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A8D1E7E-B601-3641-86D1-05CEAB68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14" y="1131887"/>
            <a:ext cx="7886700" cy="113188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449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14BB6FCE-4A9E-894D-AB47-568D04ADACB2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DB20FED-9292-3648-9FE2-F2D73F362A8A}" type="slidenum">
              <a:rPr lang="en-US" altLang="en-US" sz="2000" smtClean="0">
                <a:solidFill>
                  <a:srgbClr val="FFFF00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00"/>
              </a:solidFill>
              <a:latin typeface="Whitney Book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E78170-6765-0340-9B9D-5B9076E22D5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3" descr="s4b282c2015.png">
            <a:extLst>
              <a:ext uri="{FF2B5EF4-FFF2-40B4-BE49-F238E27FC236}">
                <a16:creationId xmlns:a16="http://schemas.microsoft.com/office/drawing/2014/main" id="{EB94A9BA-7D90-3545-ADCC-6B0E239A5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BE77B2-1725-364C-8919-4C531602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7" y="1131888"/>
            <a:ext cx="5430376" cy="99377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200"/>
              </a:lnSpc>
              <a:defRPr sz="2800" b="1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58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4b282c2015.png">
            <a:extLst>
              <a:ext uri="{FF2B5EF4-FFF2-40B4-BE49-F238E27FC236}">
                <a16:creationId xmlns:a16="http://schemas.microsoft.com/office/drawing/2014/main" id="{C5CC1297-7F58-3647-B3F1-062AA1D03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82551-CF7F-BB44-8DA7-7DB7D78F9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54" y="560541"/>
            <a:ext cx="7886700" cy="45171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100" b="1">
                <a:solidFill>
                  <a:schemeClr val="accent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0567B027-7F4E-4AE8-15B2-A76E215B01C1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DB20FED-9292-3648-9FE2-F2D73F362A8A}" type="slidenum">
              <a:rPr lang="en-US" altLang="en-US" sz="2000" smtClean="0">
                <a:solidFill>
                  <a:srgbClr val="FFFF00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0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4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4_logo_only_reverse.png">
            <a:extLst>
              <a:ext uri="{FF2B5EF4-FFF2-40B4-BE49-F238E27FC236}">
                <a16:creationId xmlns:a16="http://schemas.microsoft.com/office/drawing/2014/main" id="{3389ABEF-D5CE-EB4B-8DF1-04E7AB2AD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D4CC9-2B32-C947-A94E-1B7CE12D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555526"/>
            <a:ext cx="7886700" cy="43204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800"/>
              </a:lnSpc>
              <a:defRPr sz="2100" b="1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F61FCA83-C826-1B39-325D-3E0B53E39AF5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DB20FED-9292-3648-9FE2-F2D73F362A8A}" type="slidenum">
              <a:rPr lang="en-US" altLang="en-US" sz="2000" smtClean="0">
                <a:solidFill>
                  <a:srgbClr val="FFFF00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0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0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4b282c2015.png">
            <a:extLst>
              <a:ext uri="{FF2B5EF4-FFF2-40B4-BE49-F238E27FC236}">
                <a16:creationId xmlns:a16="http://schemas.microsoft.com/office/drawing/2014/main" id="{04436965-BB52-7B4A-811E-356741803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411510"/>
            <a:ext cx="3635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A0920-9910-044C-A5F5-C875F126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5" y="411510"/>
            <a:ext cx="7908520" cy="62333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100"/>
              </a:lnSpc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7DADBF16-CABF-304B-23CE-E2BB28AD7B35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DB20FED-9292-3648-9FE2-F2D73F362A8A}" type="slidenum">
              <a:rPr lang="en-US" altLang="en-US" sz="2000" smtClean="0">
                <a:solidFill>
                  <a:srgbClr val="FFFF00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0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5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14_logo_only_reverse.png">
            <a:extLst>
              <a:ext uri="{FF2B5EF4-FFF2-40B4-BE49-F238E27FC236}">
                <a16:creationId xmlns:a16="http://schemas.microsoft.com/office/drawing/2014/main" id="{78CBB9E3-1C1E-DE49-8310-5A5E2F385F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378247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01CE3-3085-B645-9614-A980B513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411510"/>
            <a:ext cx="7949470" cy="64807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100"/>
              </a:lnSpc>
              <a:defRPr sz="2100" b="1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110B8051-3309-C846-4A50-F087535636E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DB20FED-9292-3648-9FE2-F2D73F362A8A}" type="slidenum">
              <a:rPr lang="en-US" altLang="en-US" sz="2000" smtClean="0">
                <a:solidFill>
                  <a:srgbClr val="FFFF00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0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8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BC_2016_Signature_Wide_282.png">
            <a:extLst>
              <a:ext uri="{FF2B5EF4-FFF2-40B4-BE49-F238E27FC236}">
                <a16:creationId xmlns:a16="http://schemas.microsoft.com/office/drawing/2014/main" id="{33DD662E-8631-024E-8FE3-BD3FF7284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47704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76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88" r:id="rId1"/>
    <p:sldLayoutId id="2147484989" r:id="rId2"/>
    <p:sldLayoutId id="2147484990" r:id="rId3"/>
    <p:sldLayoutId id="2147484991" r:id="rId4"/>
    <p:sldLayoutId id="2147484992" r:id="rId5"/>
    <p:sldLayoutId id="2147484993" r:id="rId6"/>
    <p:sldLayoutId id="2147484994" r:id="rId7"/>
    <p:sldLayoutId id="2147484995" r:id="rId8"/>
    <p:sldLayoutId id="2147484996" r:id="rId9"/>
    <p:sldLayoutId id="2147484997" r:id="rId10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lfa Slab One"/>
              <a:buNone/>
              <a:defRPr sz="3500">
                <a:solidFill>
                  <a:schemeClr val="accen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lfa Slab One"/>
              <a:buNone/>
              <a:defRPr sz="3500">
                <a:solidFill>
                  <a:schemeClr val="accen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lfa Slab One"/>
              <a:buNone/>
              <a:defRPr sz="3500">
                <a:solidFill>
                  <a:schemeClr val="accen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lfa Slab One"/>
              <a:buNone/>
              <a:defRPr sz="3500">
                <a:solidFill>
                  <a:schemeClr val="accen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lfa Slab One"/>
              <a:buNone/>
              <a:defRPr sz="3500">
                <a:solidFill>
                  <a:schemeClr val="accen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lfa Slab One"/>
              <a:buNone/>
              <a:defRPr sz="3500">
                <a:solidFill>
                  <a:schemeClr val="accen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lfa Slab One"/>
              <a:buNone/>
              <a:defRPr sz="3500">
                <a:solidFill>
                  <a:schemeClr val="accen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lfa Slab One"/>
              <a:buNone/>
              <a:defRPr sz="3500">
                <a:solidFill>
                  <a:schemeClr val="accen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lfa Slab One"/>
              <a:buNone/>
              <a:defRPr sz="3500">
                <a:solidFill>
                  <a:schemeClr val="accen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Medium"/>
              <a:buChar char="●"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Medium"/>
              <a:buChar char="○"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Medium"/>
              <a:buChar char="■"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Medium"/>
              <a:buChar char="●"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Medium"/>
              <a:buChar char="○"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Medium"/>
              <a:buChar char="■"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Medium"/>
              <a:buChar char="●"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Medium"/>
              <a:buChar char="○"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Medium"/>
              <a:buChar char="■"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24166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22" r:id="rId1"/>
    <p:sldLayoutId id="2147485023" r:id="rId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9B40-2FE0-43A6-8070-9CF43985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4" y="347662"/>
            <a:ext cx="7864016" cy="2658959"/>
          </a:xfrm>
        </p:spPr>
        <p:txBody>
          <a:bodyPr/>
          <a:lstStyle/>
          <a:p>
            <a:pPr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/>
              <a:t>EDCP Peer Advisor October Event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GTA+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C7524-05A7-47B3-8081-3F7942A7DFA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5584" y="2660073"/>
            <a:ext cx="1858071" cy="213576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Oct 9, 2025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Kieran Forde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403D9-7FF7-F516-B07A-C01CFD578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084" y="1110533"/>
            <a:ext cx="4908477" cy="33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1F305-908B-37A9-1B76-23596452F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6DF806-CAE9-8558-66BD-E1A1E58F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4324"/>
            <a:ext cx="7597472" cy="432047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CATL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5D67B-440F-2429-639C-DB7D5BFCF4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38F92C-010A-01A7-E492-DD425255B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88" y="0"/>
            <a:ext cx="7661437" cy="446334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5DBA2C-465A-88D4-A737-25E1F26DADBB}"/>
              </a:ext>
            </a:extLst>
          </p:cNvPr>
          <p:cNvCxnSpPr>
            <a:cxnSpLocks/>
          </p:cNvCxnSpPr>
          <p:nvPr/>
        </p:nvCxnSpPr>
        <p:spPr>
          <a:xfrm flipV="1">
            <a:off x="949284" y="3461905"/>
            <a:ext cx="887309" cy="2182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1B938F5-AA79-9E1D-D466-C762189FB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4561938"/>
            <a:ext cx="3302979" cy="4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04D0B-6F82-A6D0-7B79-6211A2E9C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3F84AC-1842-8F6B-7B08-C25C2FD08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25750" lvl="2" indent="-28575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15782E-A8C7-EF7F-C5C5-735FC754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4324"/>
            <a:ext cx="7597472" cy="432047"/>
          </a:xfrm>
        </p:spPr>
        <p:txBody>
          <a:bodyPr/>
          <a:lstStyle/>
          <a:p>
            <a:r>
              <a:rPr lang="en-US" sz="3200" dirty="0"/>
              <a:t>TA Institute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8B487-FEFD-9570-17BE-0A2AE1E03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78" y="746371"/>
            <a:ext cx="8312577" cy="39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E7027-88EA-BDFC-072D-B7670E41C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85D748-9B7A-F559-DD8D-6C4447096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25750" lvl="2" indent="-28575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C5BE7D-BEAC-C13B-C673-A47F34DD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4324"/>
            <a:ext cx="7597472" cy="432047"/>
          </a:xfrm>
        </p:spPr>
        <p:txBody>
          <a:bodyPr/>
          <a:lstStyle/>
          <a:p>
            <a:r>
              <a:rPr lang="en-US" sz="3200" dirty="0"/>
              <a:t>Graduate Students in Teaching Conference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EF73F2-7A6A-A6B3-AD6B-FB8E838E6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055" y="746371"/>
            <a:ext cx="5004505" cy="43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D6A8F-4CB6-2B83-5E16-56AEA35EB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236376-DEA1-1668-39AD-7BBC545CEC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25750" lvl="2" indent="-28575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81424-15E2-B7B8-706F-3673548C9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07" y="210849"/>
            <a:ext cx="7403485" cy="369728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479F8FD-C1F4-7973-B5EC-952D8E72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17516D-E2D0-B9F2-477B-20E913462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07" y="4011612"/>
            <a:ext cx="7403485" cy="8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9CB06-9B5D-3D7B-725D-06E5A5CEA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1AA67E-E015-3734-EE0E-7E01EF4489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25750" lvl="2" indent="-28575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62AA76-3707-0647-EB69-21B155D0D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4324"/>
            <a:ext cx="7597472" cy="432047"/>
          </a:xfrm>
        </p:spPr>
        <p:txBody>
          <a:bodyPr/>
          <a:lstStyle/>
          <a:p>
            <a:r>
              <a:rPr lang="en-US" sz="3200" dirty="0"/>
              <a:t>GSS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0A6A2-F172-E895-7ED1-33EA416B9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54" y="728642"/>
            <a:ext cx="7731030" cy="1071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B1B971-BAF6-03C6-D2AE-C3CC195BC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68" y="1800520"/>
            <a:ext cx="5702593" cy="27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E02A0-2A8A-0C45-364A-378BD28B2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5B9C8-473B-7DB3-5431-3EF6B87E72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25750" lvl="2" indent="-28575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775BCB-CDCA-BCF9-54C0-4E44740D0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4324"/>
            <a:ext cx="7597472" cy="432047"/>
          </a:xfrm>
        </p:spPr>
        <p:txBody>
          <a:bodyPr/>
          <a:lstStyle/>
          <a:p>
            <a:r>
              <a:rPr lang="en-US" sz="3200" dirty="0"/>
              <a:t>Senate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69924-5590-4BA6-6B79-7B75EAB2D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54" y="746371"/>
            <a:ext cx="7715647" cy="2025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C52902-ABBB-5032-F232-3645FF33E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98" y="2772125"/>
            <a:ext cx="7711204" cy="92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08173-D7EB-7252-675E-FF5C912B9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BA49DF-1A78-DC0A-79B4-C8DEE66FE3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25750" lvl="2" indent="-28575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884F2E-43E0-7A1A-F9ED-EB1348B9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120" y="228355"/>
            <a:ext cx="7597472" cy="432047"/>
          </a:xfrm>
        </p:spPr>
        <p:txBody>
          <a:bodyPr/>
          <a:lstStyle/>
          <a:p>
            <a:r>
              <a:rPr lang="en-US" sz="3200" dirty="0"/>
              <a:t>Committees</a:t>
            </a:r>
            <a:endParaRPr lang="en-US" dirty="0"/>
          </a:p>
        </p:txBody>
      </p:sp>
      <p:pic>
        <p:nvPicPr>
          <p:cNvPr id="13" name="Picture 12" descr="A diagram of a company's office review&#10;&#10;AI-generated content may be incorrect.">
            <a:extLst>
              <a:ext uri="{FF2B5EF4-FFF2-40B4-BE49-F238E27FC236}">
                <a16:creationId xmlns:a16="http://schemas.microsoft.com/office/drawing/2014/main" id="{35263CBE-8BA0-F564-A723-55B3F3CCA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0" y="-40857"/>
            <a:ext cx="2102525" cy="5206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028C5D-94B6-8665-CD36-7793C8519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656" y="817564"/>
            <a:ext cx="4642258" cy="40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F2CE7-C6DB-EF41-C127-6E1D7DC50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C81089-6FFA-C644-FE0E-25AF3926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592283"/>
            <a:ext cx="3800537" cy="4052453"/>
          </a:xfrm>
        </p:spPr>
        <p:txBody>
          <a:bodyPr/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 and FIPPA</a:t>
            </a:r>
          </a:p>
          <a:p>
            <a:pPr marL="702900" lvl="3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involved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/ stay informed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Killam &amp; EDUC GTA</a:t>
            </a:r>
          </a:p>
          <a:p>
            <a:pPr marL="0" lvl="2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Sessional Pro-D Fund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Sessional Tuition Waiver</a:t>
            </a:r>
          </a:p>
          <a:p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2B3390-D1D2-C573-79E6-08C9EC5F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203693"/>
            <a:ext cx="7949470" cy="388590"/>
          </a:xfrm>
        </p:spPr>
        <p:txBody>
          <a:bodyPr/>
          <a:lstStyle/>
          <a:p>
            <a:r>
              <a:rPr lang="en-US" sz="2800" dirty="0"/>
              <a:t>Overview</a:t>
            </a:r>
            <a:endParaRPr lang="en-US" dirty="0"/>
          </a:p>
        </p:txBody>
      </p:sp>
      <p:pic>
        <p:nvPicPr>
          <p:cNvPr id="6" name="Picture 5" descr="A row of round black stones on wet sand&#10;&#10;AI-generated content may be incorrect.">
            <a:extLst>
              <a:ext uri="{FF2B5EF4-FFF2-40B4-BE49-F238E27FC236}">
                <a16:creationId xmlns:a16="http://schemas.microsoft.com/office/drawing/2014/main" id="{3FBFB35F-2EE4-7B89-A9B3-4A1B04BE1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512" y="1143000"/>
            <a:ext cx="428778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09982-D449-4CDB-0A40-2F18DA2EA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9D0B5A-3726-4066-387C-3D98EFD7E2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25750" lvl="2" indent="-28575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2B7004-BF64-D01B-1C5D-4398C5BF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4324"/>
            <a:ext cx="7597472" cy="432047"/>
          </a:xfrm>
        </p:spPr>
        <p:txBody>
          <a:bodyPr/>
          <a:lstStyle/>
          <a:p>
            <a:r>
              <a:rPr lang="en-US" sz="3200" dirty="0"/>
              <a:t>Student Recovery Community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6FC0D-3605-B556-971F-3CEEA3B59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05" y="907596"/>
            <a:ext cx="8480156" cy="25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8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04FDA-832F-E331-10A9-4A4EEE2BB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C89451-B75C-4398-0F6B-D725895146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25750" lvl="2" indent="-28575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A32545-FB5E-6B53-180F-AEF35F71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4324"/>
            <a:ext cx="7597472" cy="432047"/>
          </a:xfrm>
        </p:spPr>
        <p:txBody>
          <a:bodyPr/>
          <a:lstStyle/>
          <a:p>
            <a:r>
              <a:rPr lang="en-US" sz="3200" dirty="0"/>
              <a:t>SVPRO / SASC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2414E-6C5D-A37A-5ACD-C5F83484E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95" y="746371"/>
            <a:ext cx="8616847" cy="2120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66E096-8ACF-1DCE-913A-CA0ABD1BC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8" y="2951714"/>
            <a:ext cx="8616847" cy="16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76F17-DD3A-2504-63D6-F28C248630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592283"/>
            <a:ext cx="4057558" cy="4052453"/>
          </a:xfrm>
        </p:spPr>
        <p:txBody>
          <a:bodyPr/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 and FIPPA</a:t>
            </a:r>
          </a:p>
          <a:p>
            <a:pPr marL="702900" lvl="3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involved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/ stay informed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Killam &amp; EDUC GTA</a:t>
            </a:r>
          </a:p>
          <a:p>
            <a:pPr marL="0" lvl="2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Zoom; Qualtrics; Camtasia etc.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Sessional Pro-D Fund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Sessional Tuition Waiver</a:t>
            </a:r>
          </a:p>
          <a:p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AAB663-BA48-1331-5229-6576A949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203693"/>
            <a:ext cx="7949470" cy="388590"/>
          </a:xfrm>
        </p:spPr>
        <p:txBody>
          <a:bodyPr/>
          <a:lstStyle/>
          <a:p>
            <a:r>
              <a:rPr lang="en-US" sz="2800" dirty="0"/>
              <a:t>Overview</a:t>
            </a:r>
            <a:endParaRPr lang="en-US" dirty="0"/>
          </a:p>
        </p:txBody>
      </p:sp>
      <p:pic>
        <p:nvPicPr>
          <p:cNvPr id="6" name="Picture 5" descr="A row of round black stones on wet sand&#10;&#10;AI-generated content may be incorrect.">
            <a:extLst>
              <a:ext uri="{FF2B5EF4-FFF2-40B4-BE49-F238E27FC236}">
                <a16:creationId xmlns:a16="http://schemas.microsoft.com/office/drawing/2014/main" id="{AC3C1341-6D15-A71F-C4E8-F314D8D64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512" y="1143000"/>
            <a:ext cx="428778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85549-D5BA-FE7E-7D08-365C75B31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83BC5-4465-6AAA-F0E4-A4E1BEB71E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25750" lvl="2" indent="-28575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D940E3-14E9-D4BF-4965-E2C8C260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14324"/>
            <a:ext cx="7597472" cy="432047"/>
          </a:xfrm>
        </p:spPr>
        <p:txBody>
          <a:bodyPr/>
          <a:lstStyle/>
          <a:p>
            <a:r>
              <a:rPr lang="en-US" sz="3200" dirty="0"/>
              <a:t>Early Alert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36D80-AB12-356C-84FB-AF3D7312E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02" y="898660"/>
            <a:ext cx="8747207" cy="32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65DCE-69DF-28F8-14AC-6EA6D9175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5528B2-DA1D-78EF-2C73-ED62FA74A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25750" lvl="2" indent="-28575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AFF593-B121-B8CB-BEC8-8D6DDF08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4324"/>
            <a:ext cx="7597472" cy="432047"/>
          </a:xfrm>
        </p:spPr>
        <p:txBody>
          <a:bodyPr/>
          <a:lstStyle/>
          <a:p>
            <a:r>
              <a:rPr lang="en-US" sz="3200" dirty="0"/>
              <a:t>Office of Academic Integrity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D40F7-7E01-65AA-6F09-A5864F541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54" y="707730"/>
            <a:ext cx="7661438" cy="1659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BD420-7DC3-5FC4-C713-404C398F4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63" y="2367580"/>
            <a:ext cx="6303420" cy="27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C62A6-41EF-7007-C76A-FED32F51B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C313FC-DEC7-4D7E-7B70-E9EE63007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214044"/>
            <a:ext cx="7886700" cy="432047"/>
          </a:xfrm>
        </p:spPr>
        <p:txBody>
          <a:bodyPr/>
          <a:lstStyle/>
          <a:p>
            <a:pPr algn="ctr"/>
            <a:r>
              <a:rPr lang="en-US" sz="3600" dirty="0"/>
              <a:t>Academic Integrity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A245F-EE59-340B-D426-4E47CD2A67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275FE-EFA5-ED3D-9443-745767834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091"/>
            <a:ext cx="9144000" cy="1422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33ABC-E7A7-001E-8F0A-68FC0E9B9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564" y="2068150"/>
            <a:ext cx="2566875" cy="30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C532C-784D-3CF4-C824-1E3A30D45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45BF2F-148D-DB01-E39B-A7AB8F654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25750" lvl="2" indent="-28575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BADED7-D4AF-3794-5485-68AC3482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4324"/>
            <a:ext cx="7597472" cy="432047"/>
          </a:xfrm>
        </p:spPr>
        <p:txBody>
          <a:bodyPr/>
          <a:lstStyle/>
          <a:p>
            <a:r>
              <a:rPr lang="en-US" sz="3200" dirty="0"/>
              <a:t>Ombuds Office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32630-E461-8684-50ED-E8B9F3305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39" y="746371"/>
            <a:ext cx="8761207" cy="2142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EBB71F-444D-52DB-0416-8542124AA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10" y="2931061"/>
            <a:ext cx="8757079" cy="7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9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07CED-9BBE-197E-1983-BF7BE4632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F8EAF8-DA9A-87CE-3EBA-AF22F02C95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592283"/>
            <a:ext cx="3800537" cy="4052453"/>
          </a:xfrm>
        </p:spPr>
        <p:txBody>
          <a:bodyPr/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 and FIPPA</a:t>
            </a:r>
          </a:p>
          <a:p>
            <a:pPr marL="702900" lvl="3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involved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/ stay informed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Killam &amp; EDUC GTA</a:t>
            </a:r>
          </a:p>
          <a:p>
            <a:pPr marL="0" lvl="2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Sessional Pro-D Fund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Sessional Tuition Waiver</a:t>
            </a:r>
          </a:p>
          <a:p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640CBD-4CB7-C91B-7E8B-66236579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203693"/>
            <a:ext cx="7949470" cy="388590"/>
          </a:xfrm>
        </p:spPr>
        <p:txBody>
          <a:bodyPr/>
          <a:lstStyle/>
          <a:p>
            <a:r>
              <a:rPr lang="en-US" sz="2800" dirty="0"/>
              <a:t>Overview</a:t>
            </a:r>
            <a:endParaRPr lang="en-US" dirty="0"/>
          </a:p>
        </p:txBody>
      </p:sp>
      <p:pic>
        <p:nvPicPr>
          <p:cNvPr id="6" name="Picture 5" descr="A row of round black stones on wet sand&#10;&#10;AI-generated content may be incorrect.">
            <a:extLst>
              <a:ext uri="{FF2B5EF4-FFF2-40B4-BE49-F238E27FC236}">
                <a16:creationId xmlns:a16="http://schemas.microsoft.com/office/drawing/2014/main" id="{E5D1F52D-FFED-540D-2EEC-640A74AC9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512" y="1143000"/>
            <a:ext cx="428778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2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C655-92AD-ADCD-F2DC-4055AAE6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058DA2-A01B-28BA-E27C-B9DDCD1E2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22886"/>
            <a:ext cx="9144001" cy="18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C18AA-EB36-DE23-C217-E74F4024C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1DB1-6064-4EF8-B03D-02C4E7CF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A6A45-14E4-0BEC-DF76-07E3DA3E5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882"/>
            <a:ext cx="9144000" cy="46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B7FAB-DA9D-D47B-F3CF-C39712023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E4F72-5E24-BFE8-BE5D-BEBDFC9D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6" y="436418"/>
            <a:ext cx="7448377" cy="1689245"/>
          </a:xfrm>
        </p:spPr>
        <p:txBody>
          <a:bodyPr/>
          <a:lstStyle/>
          <a:p>
            <a:pPr algn="ctr"/>
            <a:r>
              <a:rPr lang="en-US" sz="4800" b="0" dirty="0"/>
              <a:t>PDFs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 </a:t>
            </a:r>
            <a:r>
              <a:rPr lang="en-US" dirty="0"/>
              <a:t>Effective Teaching Criteria -- for Killam GTA Award Nominations </a:t>
            </a:r>
            <a:br>
              <a:rPr lang="en-US" dirty="0"/>
            </a:br>
            <a:br>
              <a:rPr lang="en-US" dirty="0"/>
            </a:br>
            <a:br>
              <a:rPr lang="en-US" b="0" dirty="0"/>
            </a:br>
            <a:r>
              <a:rPr lang="en-US" b="0" dirty="0"/>
              <a:t> </a:t>
            </a:r>
            <a:r>
              <a:rPr lang="en-US" dirty="0"/>
              <a:t>Guidelines for Preparing the Killam GTA Nomination Submissions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9A926-BB88-54E1-E387-B6643B561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C317-4912-DB38-D645-BCBB7574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6" y="1371600"/>
            <a:ext cx="7448377" cy="754063"/>
          </a:xfrm>
        </p:spPr>
        <p:txBody>
          <a:bodyPr/>
          <a:lstStyle/>
          <a:p>
            <a:pPr algn="ctr"/>
            <a:r>
              <a:rPr lang="en-US" sz="4800" b="0" dirty="0"/>
              <a:t>My example / experience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EFCDE-106C-5EF0-46CB-6D040CEF4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ECCF7D-6521-55EF-276A-BE9E0697F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87" y="0"/>
            <a:ext cx="7521113" cy="507675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5FDC87E-19D3-1E0C-289C-40F7D1FD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96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9E507-1049-449A-F996-B2ABEE891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9D792B-06E4-EC00-68A7-4FC25D6A7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802645"/>
            <a:ext cx="7886700" cy="375896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The Freedom of Information and Protection of Privacy Act (</a:t>
            </a:r>
            <a:r>
              <a:rPr lang="en-US" sz="1800" dirty="0">
                <a:solidFill>
                  <a:srgbClr val="FFFF00"/>
                </a:solidFill>
              </a:rPr>
              <a:t>FIPPA</a:t>
            </a:r>
            <a:r>
              <a:rPr lang="en-US" sz="1800" dirty="0"/>
              <a:t>) requires UBC Teaching Assistants (TAs) to </a:t>
            </a:r>
            <a:r>
              <a:rPr lang="en-US" sz="1800" dirty="0">
                <a:solidFill>
                  <a:srgbClr val="FFFF00"/>
                </a:solidFill>
              </a:rPr>
              <a:t>protect students' personal information </a:t>
            </a:r>
            <a:r>
              <a:rPr lang="en-US" sz="1800" dirty="0"/>
              <a:t>by keeping it </a:t>
            </a:r>
            <a:r>
              <a:rPr lang="en-US" sz="1800" dirty="0">
                <a:solidFill>
                  <a:srgbClr val="FFC000"/>
                </a:solidFill>
              </a:rPr>
              <a:t>confidential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C000"/>
                </a:solidFill>
              </a:rPr>
              <a:t>secure</a:t>
            </a:r>
            <a:r>
              <a:rPr lang="en-US" sz="1800" dirty="0"/>
              <a:t>, avoiding </a:t>
            </a:r>
            <a:r>
              <a:rPr lang="en-US" sz="1800" dirty="0">
                <a:solidFill>
                  <a:srgbClr val="FFC000"/>
                </a:solidFill>
              </a:rPr>
              <a:t>unauthorized collection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C000"/>
                </a:solidFill>
              </a:rPr>
              <a:t>use</a:t>
            </a:r>
            <a:r>
              <a:rPr lang="en-US" sz="1800" dirty="0"/>
              <a:t>, or </a:t>
            </a:r>
            <a:r>
              <a:rPr lang="en-US" sz="1800" dirty="0">
                <a:solidFill>
                  <a:srgbClr val="FFC000"/>
                </a:solidFill>
              </a:rPr>
              <a:t>disclosure</a:t>
            </a:r>
            <a:r>
              <a:rPr lang="en-US" sz="18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TAs must use their </a:t>
            </a:r>
            <a:r>
              <a:rPr lang="en-US" sz="1800" dirty="0">
                <a:solidFill>
                  <a:srgbClr val="FFFF00"/>
                </a:solidFill>
              </a:rPr>
              <a:t>UBC email accounts </a:t>
            </a:r>
            <a:r>
              <a:rPr lang="en-US" sz="1800" dirty="0">
                <a:solidFill>
                  <a:srgbClr val="FFC000"/>
                </a:solidFill>
              </a:rPr>
              <a:t>(i.e. not Gmail etc.) </a:t>
            </a:r>
            <a:r>
              <a:rPr lang="en-US" sz="1800" dirty="0"/>
              <a:t>for work-related communications to comply with data residency rules and security standards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TAs must also be aware of FIPPA guidelines when using </a:t>
            </a:r>
            <a:r>
              <a:rPr lang="en-US" sz="1800" dirty="0">
                <a:solidFill>
                  <a:srgbClr val="FFFF00"/>
                </a:solidFill>
              </a:rPr>
              <a:t>learning technologies</a:t>
            </a:r>
            <a:r>
              <a:rPr lang="en-US" sz="1800" dirty="0"/>
              <a:t> or handling any </a:t>
            </a:r>
            <a:r>
              <a:rPr lang="en-US" sz="1800" dirty="0">
                <a:solidFill>
                  <a:srgbClr val="FFFF00"/>
                </a:solidFill>
              </a:rPr>
              <a:t>student records</a:t>
            </a:r>
            <a:r>
              <a:rPr lang="en-US" sz="18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E47EA7-0D4D-E8FA-5037-83F04A00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262073"/>
            <a:ext cx="7886700" cy="432047"/>
          </a:xfrm>
        </p:spPr>
        <p:txBody>
          <a:bodyPr/>
          <a:lstStyle/>
          <a:p>
            <a:r>
              <a:rPr lang="en-US" sz="3200" dirty="0"/>
              <a:t>TAs and FIPPA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A0010-1D11-FF36-DA66-DEB8EA39B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5A1B00-6188-4DDB-087C-357500F6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7C31C-73A4-59CE-FCD9-0D03FFB83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982" y="0"/>
            <a:ext cx="54789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98C7C-8F32-C768-2A4A-DCA057C98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8B7708-6DD8-6E67-D06A-0998BB2EF3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2089" y="2075740"/>
            <a:ext cx="2189622" cy="806514"/>
          </a:xfrm>
        </p:spPr>
        <p:txBody>
          <a:bodyPr/>
          <a:lstStyle/>
          <a:p>
            <a:pPr marL="0" lvl="3" indent="0" algn="ctr">
              <a:lnSpc>
                <a:spcPct val="100000"/>
              </a:lnSpc>
              <a:buNone/>
            </a:pPr>
            <a:r>
              <a:rPr lang="en-US" sz="4000" b="1" dirty="0"/>
              <a:t>PAUSE</a:t>
            </a:r>
          </a:p>
          <a:p>
            <a:pPr marL="360000" lvl="4" indent="0" algn="ctr">
              <a:lnSpc>
                <a:spcPct val="100000"/>
              </a:lnSpc>
              <a:buNone/>
            </a:pPr>
            <a:endParaRPr lang="en-US" sz="1800" b="1" dirty="0"/>
          </a:p>
          <a:p>
            <a:pPr marL="285750" lvl="3" indent="-285750" algn="ctr">
              <a:lnSpc>
                <a:spcPct val="100000"/>
              </a:lnSpc>
            </a:pP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769A945-25C2-973B-628C-647E6DD77E3E}"/>
              </a:ext>
            </a:extLst>
          </p:cNvPr>
          <p:cNvSpPr txBox="1">
            <a:spLocks/>
          </p:cNvSpPr>
          <p:nvPr/>
        </p:nvSpPr>
        <p:spPr>
          <a:xfrm>
            <a:off x="438954" y="3747246"/>
            <a:ext cx="7661438" cy="10819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b="0" i="0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b="0" i="0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b="0" i="0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0AD4310-2CE6-BB9F-3437-FAD548EC2E90}"/>
              </a:ext>
            </a:extLst>
          </p:cNvPr>
          <p:cNvSpPr txBox="1">
            <a:spLocks/>
          </p:cNvSpPr>
          <p:nvPr/>
        </p:nvSpPr>
        <p:spPr>
          <a:xfrm>
            <a:off x="2671484" y="4156027"/>
            <a:ext cx="6166438" cy="36972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2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2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2B28B-243E-AA5C-C605-B3E109BD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25" y="987573"/>
            <a:ext cx="1819275" cy="1485900"/>
          </a:xfrm>
          <a:prstGeom prst="rect">
            <a:avLst/>
          </a:prstGeom>
        </p:spPr>
      </p:pic>
      <p:pic>
        <p:nvPicPr>
          <p:cNvPr id="4" name="Picture 3" descr="A brown clipboard with a metal clip&#10;&#10;Description automatically generated">
            <a:extLst>
              <a:ext uri="{FF2B5EF4-FFF2-40B4-BE49-F238E27FC236}">
                <a16:creationId xmlns:a16="http://schemas.microsoft.com/office/drawing/2014/main" id="{12D3FA20-C786-DB98-7CD2-370CDC3EE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692" t="4071" r="22082" b="4885"/>
          <a:stretch/>
        </p:blipFill>
        <p:spPr>
          <a:xfrm>
            <a:off x="1393371" y="452847"/>
            <a:ext cx="2538542" cy="4110444"/>
          </a:xfrm>
          <a:prstGeom prst="rect">
            <a:avLst/>
          </a:prstGeom>
        </p:spPr>
      </p:pic>
      <p:pic>
        <p:nvPicPr>
          <p:cNvPr id="9" name="Picture 8" descr="A red and yellow ribbon in a blue background&#10;&#10;Description automatically generated">
            <a:extLst>
              <a:ext uri="{FF2B5EF4-FFF2-40B4-BE49-F238E27FC236}">
                <a16:creationId xmlns:a16="http://schemas.microsoft.com/office/drawing/2014/main" id="{3AF7FD3B-50ED-05A9-57FB-9EC27164A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6673" y="1563067"/>
            <a:ext cx="2189622" cy="20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68257-8F63-7300-105F-39608CF0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⬇</a:t>
            </a:r>
          </a:p>
        </p:txBody>
      </p:sp>
    </p:spTree>
    <p:extLst>
      <p:ext uri="{BB962C8B-B14F-4D97-AF65-F5344CB8AC3E}">
        <p14:creationId xmlns:p14="http://schemas.microsoft.com/office/powerpoint/2010/main" val="62193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487A0-A9FD-86EE-D7F2-A5BF07E65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5F4F8-4FE3-F7DE-B4E0-D369F8DC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75" y="2115560"/>
            <a:ext cx="7822449" cy="1555894"/>
          </a:xfrm>
        </p:spPr>
        <p:txBody>
          <a:bodyPr/>
          <a:lstStyle/>
          <a:p>
            <a:r>
              <a:rPr lang="en-US" sz="6600" dirty="0"/>
              <a:t>Sessional Pro-D Fund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22480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543D17-4ACB-7220-23F9-B62DE8F2C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25750" lvl="2" indent="-28575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D94D17-9CB7-FBA1-41F9-4382A61C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4324"/>
            <a:ext cx="7597472" cy="432047"/>
          </a:xfrm>
        </p:spPr>
        <p:txBody>
          <a:bodyPr/>
          <a:lstStyle/>
          <a:p>
            <a:r>
              <a:rPr lang="en-US" sz="3200" dirty="0"/>
              <a:t>View My Professional Development Funds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E0254-C4F7-2350-8045-C7D480FDB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64" y="1131888"/>
            <a:ext cx="8790737" cy="28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95FD4-CBE8-2FE9-5F54-5C6F63DD1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010F96-4B6A-D7BF-CBE5-50764B7AF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25750" lvl="2" indent="-28575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6A6A6D-1198-DADF-351A-2DD06DE2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4324"/>
            <a:ext cx="7597472" cy="432047"/>
          </a:xfrm>
        </p:spPr>
        <p:txBody>
          <a:bodyPr/>
          <a:lstStyle/>
          <a:p>
            <a:r>
              <a:rPr lang="en-US" sz="3200" dirty="0"/>
              <a:t>Claim Expenses Against My PD Funds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90B34B-C034-9E2C-38EF-BD1E278F6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1" y="1250258"/>
            <a:ext cx="8921898" cy="241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2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CF3E0-2A55-6BD2-D13C-CA1FA76D2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48D3-C644-D4F5-B4C9-372A5226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75" y="2571750"/>
            <a:ext cx="7822449" cy="1555894"/>
          </a:xfrm>
        </p:spPr>
        <p:txBody>
          <a:bodyPr/>
          <a:lstStyle/>
          <a:p>
            <a:r>
              <a:rPr lang="en-US" sz="6000" dirty="0"/>
              <a:t>Sessional Tuition Waiver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313716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85752-43F4-1388-2325-0D508BE97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B4B29B-1607-2618-DC70-0BA9723C9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2089" y="2075740"/>
            <a:ext cx="2189622" cy="806514"/>
          </a:xfrm>
        </p:spPr>
        <p:txBody>
          <a:bodyPr/>
          <a:lstStyle/>
          <a:p>
            <a:pPr marL="0" lvl="3" indent="0" algn="ctr">
              <a:lnSpc>
                <a:spcPct val="100000"/>
              </a:lnSpc>
              <a:buNone/>
            </a:pPr>
            <a:r>
              <a:rPr lang="en-US" sz="4000" b="1" dirty="0"/>
              <a:t>PAUSE</a:t>
            </a:r>
          </a:p>
          <a:p>
            <a:pPr marL="360000" lvl="4" indent="0" algn="ctr">
              <a:lnSpc>
                <a:spcPct val="100000"/>
              </a:lnSpc>
              <a:buNone/>
            </a:pPr>
            <a:endParaRPr lang="en-US" sz="1800" b="1" dirty="0"/>
          </a:p>
          <a:p>
            <a:pPr marL="285750" lvl="3" indent="-285750" algn="ctr">
              <a:lnSpc>
                <a:spcPct val="100000"/>
              </a:lnSpc>
            </a:pP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9343396-BB21-47A2-43DA-36C422F14E1D}"/>
              </a:ext>
            </a:extLst>
          </p:cNvPr>
          <p:cNvSpPr txBox="1">
            <a:spLocks/>
          </p:cNvSpPr>
          <p:nvPr/>
        </p:nvSpPr>
        <p:spPr>
          <a:xfrm>
            <a:off x="438954" y="3747246"/>
            <a:ext cx="7661438" cy="10819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b="0" i="0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b="0" i="0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b="0" i="0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1C28730-E156-EF55-1D2F-5E59FC84A01E}"/>
              </a:ext>
            </a:extLst>
          </p:cNvPr>
          <p:cNvSpPr txBox="1">
            <a:spLocks/>
          </p:cNvSpPr>
          <p:nvPr/>
        </p:nvSpPr>
        <p:spPr>
          <a:xfrm>
            <a:off x="2671484" y="4156027"/>
            <a:ext cx="6166438" cy="36972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2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2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283868-6669-1EE8-C37F-E25419D4C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25" y="987573"/>
            <a:ext cx="1819275" cy="1485900"/>
          </a:xfrm>
          <a:prstGeom prst="rect">
            <a:avLst/>
          </a:prstGeom>
        </p:spPr>
      </p:pic>
      <p:pic>
        <p:nvPicPr>
          <p:cNvPr id="4" name="Picture 3" descr="A brown clipboard with a metal clip&#10;&#10;Description automatically generated">
            <a:extLst>
              <a:ext uri="{FF2B5EF4-FFF2-40B4-BE49-F238E27FC236}">
                <a16:creationId xmlns:a16="http://schemas.microsoft.com/office/drawing/2014/main" id="{A1EA4E4C-57BA-83D9-A2AA-00E2C82250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692" t="4071" r="22082" b="4885"/>
          <a:stretch/>
        </p:blipFill>
        <p:spPr>
          <a:xfrm>
            <a:off x="1393371" y="452847"/>
            <a:ext cx="2538542" cy="4110444"/>
          </a:xfrm>
          <a:prstGeom prst="rect">
            <a:avLst/>
          </a:prstGeom>
        </p:spPr>
      </p:pic>
      <p:pic>
        <p:nvPicPr>
          <p:cNvPr id="9" name="Picture 8" descr="A red and yellow ribbon in a blue background&#10;&#10;Description automatically generated">
            <a:extLst>
              <a:ext uri="{FF2B5EF4-FFF2-40B4-BE49-F238E27FC236}">
                <a16:creationId xmlns:a16="http://schemas.microsoft.com/office/drawing/2014/main" id="{D3476E2A-FD1F-C5DE-A3E2-3E6BB2566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6673" y="1563067"/>
            <a:ext cx="2189622" cy="20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A4CB-BD53-67B0-FCD1-442EF3DF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5C541-3E17-3A72-25C1-87A2E0977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4287"/>
            <a:ext cx="50863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91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543D17-4ACB-7220-23F9-B62DE8F2C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493" y="669367"/>
            <a:ext cx="2189621" cy="806514"/>
          </a:xfrm>
        </p:spPr>
        <p:txBody>
          <a:bodyPr/>
          <a:lstStyle/>
          <a:p>
            <a:pPr marL="0" lvl="3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Fin</a:t>
            </a:r>
            <a:endParaRPr lang="en-US" sz="2800" b="1" dirty="0"/>
          </a:p>
          <a:p>
            <a:pPr marL="360000" lvl="4" indent="0">
              <a:lnSpc>
                <a:spcPct val="100000"/>
              </a:lnSpc>
              <a:buNone/>
            </a:pPr>
            <a:endParaRPr lang="en-US" sz="1800" b="1" dirty="0"/>
          </a:p>
          <a:p>
            <a:pPr marL="285750" lvl="3" indent="-285750">
              <a:lnSpc>
                <a:spcPct val="100000"/>
              </a:lnSpc>
            </a:pPr>
            <a:endParaRPr lang="en-US" sz="1800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9BD6192-85DF-856D-840E-5EE4F923FB98}"/>
              </a:ext>
            </a:extLst>
          </p:cNvPr>
          <p:cNvSpPr txBox="1">
            <a:spLocks/>
          </p:cNvSpPr>
          <p:nvPr/>
        </p:nvSpPr>
        <p:spPr>
          <a:xfrm>
            <a:off x="438954" y="3747246"/>
            <a:ext cx="7661438" cy="10819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b="0" i="0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b="0" i="0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b="0" i="0" kern="1200">
                <a:solidFill>
                  <a:srgbClr val="FFFFFF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BBCDEB2-56F2-6A86-EE70-11FD3EC58E77}"/>
              </a:ext>
            </a:extLst>
          </p:cNvPr>
          <p:cNvSpPr txBox="1">
            <a:spLocks/>
          </p:cNvSpPr>
          <p:nvPr/>
        </p:nvSpPr>
        <p:spPr>
          <a:xfrm>
            <a:off x="2671484" y="4156027"/>
            <a:ext cx="6166438" cy="36972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2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2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B72AD9-709D-9F78-EF83-67287B44B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25" y="987573"/>
            <a:ext cx="1819275" cy="1485900"/>
          </a:xfrm>
          <a:prstGeom prst="rect">
            <a:avLst/>
          </a:prstGeom>
        </p:spPr>
      </p:pic>
      <p:pic>
        <p:nvPicPr>
          <p:cNvPr id="4" name="Picture 3" descr="A blue and black infinity symbol&#10;&#10;Description automatically generated">
            <a:extLst>
              <a:ext uri="{FF2B5EF4-FFF2-40B4-BE49-F238E27FC236}">
                <a16:creationId xmlns:a16="http://schemas.microsoft.com/office/drawing/2014/main" id="{8DCD95B6-11ED-68B3-B206-3FF0AEC35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415"/>
            <a:ext cx="9144000" cy="43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3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FEBE2A-7859-7F1C-65F9-FB808D2A40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792254"/>
            <a:ext cx="3584405" cy="3779746"/>
          </a:xfrm>
        </p:spPr>
        <p:txBody>
          <a:bodyPr/>
          <a:lstStyle/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PIA Approved &amp; UBC-Supported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00"/>
                </a:solidFill>
              </a:rPr>
              <a:t>Owned</a:t>
            </a:r>
            <a:r>
              <a:rPr lang="en-US" sz="1800" dirty="0"/>
              <a:t> by EDCP Peer Advisors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00"/>
                </a:solidFill>
              </a:rPr>
              <a:t>Connecting</a:t>
            </a:r>
            <a:r>
              <a:rPr lang="en-US" sz="1800" dirty="0"/>
              <a:t> people</a:t>
            </a:r>
          </a:p>
          <a:p>
            <a:pPr marL="825750" lvl="2" indent="-285750"/>
            <a:r>
              <a:rPr lang="en-US" sz="1800" dirty="0"/>
              <a:t>Chat / Meetings /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00"/>
                </a:solidFill>
              </a:rPr>
              <a:t>Sharing</a:t>
            </a:r>
            <a:r>
              <a:rPr lang="en-US" sz="1800" dirty="0"/>
              <a:t>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00"/>
                </a:solidFill>
              </a:rPr>
              <a:t>Continuity</a:t>
            </a:r>
            <a:r>
              <a:rPr lang="en-US" sz="1800" dirty="0"/>
              <a:t> of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Used widely in K-12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2800" dirty="0">
                <a:solidFill>
                  <a:srgbClr val="00B0F0"/>
                </a:solidFill>
              </a:rPr>
              <a:t>Show KF Teams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197229-31F7-C5C5-E2F0-83BBE8E97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262073"/>
            <a:ext cx="7886700" cy="432047"/>
          </a:xfrm>
        </p:spPr>
        <p:txBody>
          <a:bodyPr/>
          <a:lstStyle/>
          <a:p>
            <a:r>
              <a:rPr lang="en-US" sz="3200" dirty="0"/>
              <a:t>Teams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3C4335-C67B-7120-B283-0668884CE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2073"/>
            <a:ext cx="42957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FAAE8-AC4A-48C5-9866-3F56CE48F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A2FAED-61CE-F104-1CBA-CEA267988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592283"/>
            <a:ext cx="3800537" cy="4052453"/>
          </a:xfrm>
        </p:spPr>
        <p:txBody>
          <a:bodyPr/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 and FIPPA</a:t>
            </a:r>
          </a:p>
          <a:p>
            <a:pPr marL="702900" lvl="3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involved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/ stay informed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Killam &amp; EDUC GTA</a:t>
            </a:r>
          </a:p>
          <a:p>
            <a:pPr marL="0" lvl="2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Sessional Pro-D Fund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Sessional Tuition Waiver</a:t>
            </a:r>
          </a:p>
          <a:p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64AAFF-0927-4C69-0C55-7D6924B9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203693"/>
            <a:ext cx="7949470" cy="388590"/>
          </a:xfrm>
        </p:spPr>
        <p:txBody>
          <a:bodyPr/>
          <a:lstStyle/>
          <a:p>
            <a:r>
              <a:rPr lang="en-US" sz="2800" dirty="0"/>
              <a:t>Overview</a:t>
            </a:r>
            <a:endParaRPr lang="en-US" dirty="0"/>
          </a:p>
        </p:txBody>
      </p:sp>
      <p:pic>
        <p:nvPicPr>
          <p:cNvPr id="6" name="Picture 5" descr="A row of round black stones on wet sand&#10;&#10;AI-generated content may be incorrect.">
            <a:extLst>
              <a:ext uri="{FF2B5EF4-FFF2-40B4-BE49-F238E27FC236}">
                <a16:creationId xmlns:a16="http://schemas.microsoft.com/office/drawing/2014/main" id="{8CAF2E31-A114-8DA8-9F8B-CD0152A22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512" y="1143000"/>
            <a:ext cx="428778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8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8B65B-4524-00F8-B160-B4FF7A4F8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899E6A-5F42-371F-6592-5DB28FDF15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25750" lvl="2" indent="-285750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ACA04E-B748-99FA-EAA3-C492AF21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5FA47-E377-9B97-A5B5-013D9D050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94" y="117215"/>
            <a:ext cx="7417598" cy="49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ABE2B-08C4-688A-B15C-782D63E9E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0A3E8C-B458-A909-E179-2396646C4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597472" cy="3697288"/>
          </a:xfrm>
        </p:spPr>
        <p:txBody>
          <a:bodyPr/>
          <a:lstStyle/>
          <a:p>
            <a:pPr marL="357188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Initially designed for instructors at community colleges and institutes in British Columbia in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</a:t>
            </a:r>
          </a:p>
          <a:p>
            <a:pPr marL="357188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UBC introduced the ISW as a program designed for teaching assistants.</a:t>
            </a:r>
          </a:p>
          <a:p>
            <a:pPr marL="357188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who wish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facilitate ISW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taking it must take the 40-hour Facilitator Development Workshop (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FDW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57188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57AC77-3DD1-6300-2755-7B2680AC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4324"/>
            <a:ext cx="7597472" cy="432047"/>
          </a:xfrm>
        </p:spPr>
        <p:txBody>
          <a:bodyPr/>
          <a:lstStyle/>
          <a:p>
            <a:r>
              <a:rPr lang="en-US" sz="3200" dirty="0"/>
              <a:t>The Instructional Skills Workshop (</a:t>
            </a:r>
            <a:r>
              <a:rPr lang="en-US" sz="3200" dirty="0">
                <a:solidFill>
                  <a:srgbClr val="FFFF00"/>
                </a:solidFill>
              </a:rPr>
              <a:t>ISW</a:t>
            </a:r>
            <a:r>
              <a:rPr lang="en-US" sz="3200" dirty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17B65-910C-B39C-1728-B99F19A04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B3BE7B-1DB7-0597-305B-37636D80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4324"/>
            <a:ext cx="7597472" cy="432047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ISW Network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5AF55-5DE4-2BC5-727A-EDB6E7724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DBF3D-C822-35D9-7F7B-6A0DDCADA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447" y="746371"/>
            <a:ext cx="5250452" cy="399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EFB13-FCEE-CBDA-90CA-669F25D87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8B522F-8DD2-F587-1472-8688F685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4324"/>
            <a:ext cx="7597472" cy="432047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CIRTL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4991C-4EA1-BD06-BBA9-F9068655B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71CC0-AF34-812E-02E4-8EF337A90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340" y="314324"/>
            <a:ext cx="7577660" cy="42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8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a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merican Football Day by Slidesgo">
  <a:themeElements>
    <a:clrScheme name="Simple Light">
      <a:dk1>
        <a:srgbClr val="FFFAE1"/>
      </a:dk1>
      <a:lt1>
        <a:srgbClr val="FFD34E"/>
      </a:lt1>
      <a:dk2>
        <a:srgbClr val="DBAA44"/>
      </a:dk2>
      <a:lt2>
        <a:srgbClr val="E33B1A"/>
      </a:lt2>
      <a:accent1>
        <a:srgbClr val="0B5C5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B5C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2421</TotalTime>
  <Words>928</Words>
  <Application>Microsoft Office PowerPoint</Application>
  <PresentationFormat>On-screen Show (16:9)</PresentationFormat>
  <Paragraphs>224</Paragraphs>
  <Slides>39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MS PGothic</vt:lpstr>
      <vt:lpstr>Alfa Slab One</vt:lpstr>
      <vt:lpstr>Arial</vt:lpstr>
      <vt:lpstr>Calibri</vt:lpstr>
      <vt:lpstr>Lato Extended</vt:lpstr>
      <vt:lpstr>Montserrat Medium</vt:lpstr>
      <vt:lpstr>Times New Roman</vt:lpstr>
      <vt:lpstr>Whitney Book</vt:lpstr>
      <vt:lpstr>Wingdings</vt:lpstr>
      <vt:lpstr>Office Theme</vt:lpstr>
      <vt:lpstr>American Football Day by Slidesgo</vt:lpstr>
      <vt:lpstr>EDCP Peer Advisor October Event   GTA+      </vt:lpstr>
      <vt:lpstr>Overview</vt:lpstr>
      <vt:lpstr>TAs and FIPPA</vt:lpstr>
      <vt:lpstr>Teams</vt:lpstr>
      <vt:lpstr>Overview</vt:lpstr>
      <vt:lpstr> </vt:lpstr>
      <vt:lpstr>The Instructional Skills Workshop (ISW) </vt:lpstr>
      <vt:lpstr>ISW Network</vt:lpstr>
      <vt:lpstr>CIRTL</vt:lpstr>
      <vt:lpstr>CATL</vt:lpstr>
      <vt:lpstr>TA Institute</vt:lpstr>
      <vt:lpstr>Graduate Students in Teaching Conference </vt:lpstr>
      <vt:lpstr> </vt:lpstr>
      <vt:lpstr>GSS</vt:lpstr>
      <vt:lpstr>Senate</vt:lpstr>
      <vt:lpstr>Committees</vt:lpstr>
      <vt:lpstr>Overview</vt:lpstr>
      <vt:lpstr>Student Recovery Community</vt:lpstr>
      <vt:lpstr>SVPRO / SASC</vt:lpstr>
      <vt:lpstr>Early Alert</vt:lpstr>
      <vt:lpstr>Office of Academic Integrity</vt:lpstr>
      <vt:lpstr>Academic Integrity</vt:lpstr>
      <vt:lpstr>Ombuds Office</vt:lpstr>
      <vt:lpstr>Overview</vt:lpstr>
      <vt:lpstr> </vt:lpstr>
      <vt:lpstr> </vt:lpstr>
      <vt:lpstr>PDFs   Effective Teaching Criteria -- for Killam GTA Award Nominations     Guidelines for Preparing the Killam GTA Nomination Submissions   </vt:lpstr>
      <vt:lpstr>My example / experience    </vt:lpstr>
      <vt:lpstr> </vt:lpstr>
      <vt:lpstr> </vt:lpstr>
      <vt:lpstr>PowerPoint Presentation</vt:lpstr>
      <vt:lpstr>Extras  ⬇</vt:lpstr>
      <vt:lpstr>Sessional Pro-D Fund</vt:lpstr>
      <vt:lpstr>View My Professional Development Funds </vt:lpstr>
      <vt:lpstr>Claim Expenses Against My PD Funds</vt:lpstr>
      <vt:lpstr>Sessional Tuition Waiver</vt:lpstr>
      <vt:lpstr>PowerPoint Presentation</vt:lpstr>
      <vt:lpstr> </vt:lpstr>
      <vt:lpstr>PowerPoint Presentation</vt:lpstr>
    </vt:vector>
  </TitlesOfParts>
  <Manager/>
  <Company>UBC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UBC Powerpoint template (text)</dc:title>
  <dc:subject/>
  <dc:creator/>
  <cp:keywords/>
  <dc:description/>
  <cp:lastModifiedBy>Forde, Kieran</cp:lastModifiedBy>
  <cp:revision>8</cp:revision>
  <cp:lastPrinted>2016-07-11T18:15:24Z</cp:lastPrinted>
  <dcterms:created xsi:type="dcterms:W3CDTF">2010-06-15T20:07:28Z</dcterms:created>
  <dcterms:modified xsi:type="dcterms:W3CDTF">2025-10-09T16:30:44Z</dcterms:modified>
  <cp:category/>
</cp:coreProperties>
</file>