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handoutMasterIdLst>
    <p:handoutMasterId r:id="rId101"/>
  </p:handoutMasterIdLst>
  <p:sldIdLst>
    <p:sldId id="256" r:id="rId2"/>
    <p:sldId id="453" r:id="rId3"/>
    <p:sldId id="411" r:id="rId4"/>
    <p:sldId id="466" r:id="rId5"/>
    <p:sldId id="464" r:id="rId6"/>
    <p:sldId id="463" r:id="rId7"/>
    <p:sldId id="467" r:id="rId8"/>
    <p:sldId id="468" r:id="rId9"/>
    <p:sldId id="333" r:id="rId10"/>
    <p:sldId id="424" r:id="rId11"/>
    <p:sldId id="423" r:id="rId12"/>
    <p:sldId id="465" r:id="rId13"/>
    <p:sldId id="422" r:id="rId14"/>
    <p:sldId id="369" r:id="rId15"/>
    <p:sldId id="449" r:id="rId16"/>
    <p:sldId id="277" r:id="rId17"/>
    <p:sldId id="420" r:id="rId18"/>
    <p:sldId id="491" r:id="rId19"/>
    <p:sldId id="430" r:id="rId20"/>
    <p:sldId id="429" r:id="rId21"/>
    <p:sldId id="307" r:id="rId22"/>
    <p:sldId id="260" r:id="rId23"/>
    <p:sldId id="318" r:id="rId24"/>
    <p:sldId id="445" r:id="rId25"/>
    <p:sldId id="454" r:id="rId26"/>
    <p:sldId id="455" r:id="rId27"/>
    <p:sldId id="263" r:id="rId28"/>
    <p:sldId id="469" r:id="rId29"/>
    <p:sldId id="446" r:id="rId30"/>
    <p:sldId id="265" r:id="rId31"/>
    <p:sldId id="270" r:id="rId32"/>
    <p:sldId id="470" r:id="rId33"/>
    <p:sldId id="300" r:id="rId34"/>
    <p:sldId id="489" r:id="rId35"/>
    <p:sldId id="282" r:id="rId36"/>
    <p:sldId id="492" r:id="rId37"/>
    <p:sldId id="460" r:id="rId38"/>
    <p:sldId id="271" r:id="rId39"/>
    <p:sldId id="471" r:id="rId40"/>
    <p:sldId id="458" r:id="rId41"/>
    <p:sldId id="459" r:id="rId42"/>
    <p:sldId id="456" r:id="rId43"/>
    <p:sldId id="319" r:id="rId44"/>
    <p:sldId id="275" r:id="rId45"/>
    <p:sldId id="484" r:id="rId46"/>
    <p:sldId id="493" r:id="rId47"/>
    <p:sldId id="437" r:id="rId48"/>
    <p:sldId id="417" r:id="rId49"/>
    <p:sldId id="438" r:id="rId50"/>
    <p:sldId id="418" r:id="rId51"/>
    <p:sldId id="494" r:id="rId52"/>
    <p:sldId id="436" r:id="rId53"/>
    <p:sldId id="278" r:id="rId54"/>
    <p:sldId id="472" r:id="rId55"/>
    <p:sldId id="304" r:id="rId56"/>
    <p:sldId id="305" r:id="rId57"/>
    <p:sldId id="490" r:id="rId58"/>
    <p:sldId id="375" r:id="rId59"/>
    <p:sldId id="279" r:id="rId60"/>
    <p:sldId id="281" r:id="rId61"/>
    <p:sldId id="495" r:id="rId62"/>
    <p:sldId id="435" r:id="rId63"/>
    <p:sldId id="297" r:id="rId64"/>
    <p:sldId id="473" r:id="rId65"/>
    <p:sldId id="419" r:id="rId66"/>
    <p:sldId id="496" r:id="rId67"/>
    <p:sldId id="441" r:id="rId68"/>
    <p:sldId id="412" r:id="rId69"/>
    <p:sldId id="368" r:id="rId70"/>
    <p:sldId id="485" r:id="rId71"/>
    <p:sldId id="497" r:id="rId72"/>
    <p:sldId id="413" r:id="rId73"/>
    <p:sldId id="475" r:id="rId74"/>
    <p:sldId id="461" r:id="rId75"/>
    <p:sldId id="414" r:id="rId76"/>
    <p:sldId id="415" r:id="rId77"/>
    <p:sldId id="476" r:id="rId78"/>
    <p:sldId id="477" r:id="rId79"/>
    <p:sldId id="478" r:id="rId80"/>
    <p:sldId id="451" r:id="rId81"/>
    <p:sldId id="457" r:id="rId82"/>
    <p:sldId id="479" r:id="rId83"/>
    <p:sldId id="480" r:id="rId84"/>
    <p:sldId id="434" r:id="rId85"/>
    <p:sldId id="439" r:id="rId86"/>
    <p:sldId id="440" r:id="rId87"/>
    <p:sldId id="481" r:id="rId88"/>
    <p:sldId id="442" r:id="rId89"/>
    <p:sldId id="280" r:id="rId90"/>
    <p:sldId id="482" r:id="rId91"/>
    <p:sldId id="443" r:id="rId92"/>
    <p:sldId id="428" r:id="rId93"/>
    <p:sldId id="448" r:id="rId94"/>
    <p:sldId id="447" r:id="rId95"/>
    <p:sldId id="483" r:id="rId96"/>
    <p:sldId id="452" r:id="rId97"/>
    <p:sldId id="444" r:id="rId98"/>
    <p:sldId id="321" r:id="rId99"/>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E7589-7089-405C-A53E-817AA5677945}" v="271" dt="2025-05-31T14:10:20.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7" autoAdjust="0"/>
    <p:restoredTop sz="56398" autoAdjust="0"/>
  </p:normalViewPr>
  <p:slideViewPr>
    <p:cSldViewPr snapToGrid="0">
      <p:cViewPr varScale="1">
        <p:scale>
          <a:sx n="79" d="100"/>
          <a:sy n="79" d="100"/>
        </p:scale>
        <p:origin x="2298" y="84"/>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notesTextViewPr>
    <p:cViewPr>
      <p:scale>
        <a:sx n="125" d="100"/>
        <a:sy n="125"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jforde@student.ubc.ca" userId="e9ecc13d-a50c-4e25-a4a6-b2c5a8261ba4" providerId="ADAL" clId="{49A37B73-01E4-4BBD-A509-8AEF5B71D187}"/>
    <pc:docChg chg="undo custSel addSld delSld modSld sldOrd">
      <pc:chgData name="kjforde@student.ubc.ca" userId="e9ecc13d-a50c-4e25-a4a6-b2c5a8261ba4" providerId="ADAL" clId="{49A37B73-01E4-4BBD-A509-8AEF5B71D187}" dt="2023-06-02T19:08:55.833" v="235" actId="255"/>
      <pc:docMkLst>
        <pc:docMk/>
      </pc:docMkLst>
      <pc:sldChg chg="modSp mod">
        <pc:chgData name="kjforde@student.ubc.ca" userId="e9ecc13d-a50c-4e25-a4a6-b2c5a8261ba4" providerId="ADAL" clId="{49A37B73-01E4-4BBD-A509-8AEF5B71D187}" dt="2023-06-02T18:36:03.318" v="218" actId="6549"/>
        <pc:sldMkLst>
          <pc:docMk/>
          <pc:sldMk cId="3793698909" sldId="256"/>
        </pc:sldMkLst>
      </pc:sldChg>
      <pc:sldChg chg="addSp delSp modSp mod addAnim delAnim modNotesTx">
        <pc:chgData name="kjforde@student.ubc.ca" userId="e9ecc13d-a50c-4e25-a4a6-b2c5a8261ba4" providerId="ADAL" clId="{49A37B73-01E4-4BBD-A509-8AEF5B71D187}" dt="2023-06-02T19:03:36.388" v="230" actId="1076"/>
        <pc:sldMkLst>
          <pc:docMk/>
          <pc:sldMk cId="1177562336" sldId="267"/>
        </pc:sldMkLst>
      </pc:sldChg>
      <pc:sldChg chg="modSp mod modAnim">
        <pc:chgData name="kjforde@student.ubc.ca" userId="e9ecc13d-a50c-4e25-a4a6-b2c5a8261ba4" providerId="ADAL" clId="{49A37B73-01E4-4BBD-A509-8AEF5B71D187}" dt="2023-06-02T17:48:18.186" v="86" actId="1076"/>
        <pc:sldMkLst>
          <pc:docMk/>
          <pc:sldMk cId="1549289741" sldId="269"/>
        </pc:sldMkLst>
      </pc:sldChg>
      <pc:sldChg chg="addSp delSp modSp mod">
        <pc:chgData name="kjforde@student.ubc.ca" userId="e9ecc13d-a50c-4e25-a4a6-b2c5a8261ba4" providerId="ADAL" clId="{49A37B73-01E4-4BBD-A509-8AEF5B71D187}" dt="2023-06-02T17:50:30.177" v="98" actId="1076"/>
        <pc:sldMkLst>
          <pc:docMk/>
          <pc:sldMk cId="4006624823" sldId="277"/>
        </pc:sldMkLst>
      </pc:sldChg>
      <pc:sldChg chg="addSp modSp mod">
        <pc:chgData name="kjforde@student.ubc.ca" userId="e9ecc13d-a50c-4e25-a4a6-b2c5a8261ba4" providerId="ADAL" clId="{49A37B73-01E4-4BBD-A509-8AEF5B71D187}" dt="2023-06-02T17:51:18.072" v="106" actId="207"/>
        <pc:sldMkLst>
          <pc:docMk/>
          <pc:sldMk cId="2969990966" sldId="278"/>
        </pc:sldMkLst>
      </pc:sldChg>
      <pc:sldChg chg="addSp modSp mod modAnim modNotesTx">
        <pc:chgData name="kjforde@student.ubc.ca" userId="e9ecc13d-a50c-4e25-a4a6-b2c5a8261ba4" providerId="ADAL" clId="{49A37B73-01E4-4BBD-A509-8AEF5B71D187}" dt="2023-06-02T18:37:21.386" v="220"/>
        <pc:sldMkLst>
          <pc:docMk/>
          <pc:sldMk cId="467061790" sldId="279"/>
        </pc:sldMkLst>
      </pc:sldChg>
      <pc:sldChg chg="addSp modSp">
        <pc:chgData name="kjforde@student.ubc.ca" userId="e9ecc13d-a50c-4e25-a4a6-b2c5a8261ba4" providerId="ADAL" clId="{49A37B73-01E4-4BBD-A509-8AEF5B71D187}" dt="2023-06-02T18:33:04.274" v="186"/>
        <pc:sldMkLst>
          <pc:docMk/>
          <pc:sldMk cId="4059425322" sldId="281"/>
        </pc:sldMkLst>
      </pc:sldChg>
      <pc:sldChg chg="modSp modAnim">
        <pc:chgData name="kjforde@student.ubc.ca" userId="e9ecc13d-a50c-4e25-a4a6-b2c5a8261ba4" providerId="ADAL" clId="{49A37B73-01E4-4BBD-A509-8AEF5B71D187}" dt="2023-06-02T19:08:55.833" v="235" actId="255"/>
        <pc:sldMkLst>
          <pc:docMk/>
          <pc:sldMk cId="3237261121" sldId="285"/>
        </pc:sldMkLst>
      </pc:sldChg>
      <pc:sldChg chg="del">
        <pc:chgData name="kjforde@student.ubc.ca" userId="e9ecc13d-a50c-4e25-a4a6-b2c5a8261ba4" providerId="ADAL" clId="{49A37B73-01E4-4BBD-A509-8AEF5B71D187}" dt="2023-06-02T18:32:18.282" v="185" actId="47"/>
        <pc:sldMkLst>
          <pc:docMk/>
          <pc:sldMk cId="1158773734" sldId="298"/>
        </pc:sldMkLst>
      </pc:sldChg>
      <pc:sldChg chg="addSp modSp add mod ord modAnim modNotesTx">
        <pc:chgData name="kjforde@student.ubc.ca" userId="e9ecc13d-a50c-4e25-a4a6-b2c5a8261ba4" providerId="ADAL" clId="{49A37B73-01E4-4BBD-A509-8AEF5B71D187}" dt="2023-06-02T18:28:39.853" v="167" actId="20577"/>
        <pc:sldMkLst>
          <pc:docMk/>
          <pc:sldMk cId="3102079915" sldId="304"/>
        </pc:sldMkLst>
      </pc:sldChg>
      <pc:sldChg chg="addSp delSp modSp add mod modAnim modNotesTx">
        <pc:chgData name="kjforde@student.ubc.ca" userId="e9ecc13d-a50c-4e25-a4a6-b2c5a8261ba4" providerId="ADAL" clId="{49A37B73-01E4-4BBD-A509-8AEF5B71D187}" dt="2023-06-02T18:29:18.098" v="184"/>
        <pc:sldMkLst>
          <pc:docMk/>
          <pc:sldMk cId="4231854809" sldId="305"/>
        </pc:sldMkLst>
      </pc:sldChg>
      <pc:sldChg chg="addSp delSp modSp new mod modNotesTx">
        <pc:chgData name="kjforde@student.ubc.ca" userId="e9ecc13d-a50c-4e25-a4a6-b2c5a8261ba4" providerId="ADAL" clId="{49A37B73-01E4-4BBD-A509-8AEF5B71D187}" dt="2023-06-02T18:35:52.715" v="217" actId="113"/>
        <pc:sldMkLst>
          <pc:docMk/>
          <pc:sldMk cId="2575131518" sldId="306"/>
        </pc:sldMkLst>
      </pc:sldChg>
    </pc:docChg>
  </pc:docChgLst>
  <pc:docChgLst>
    <pc:chgData name="kjforde@student.ubc.ca" userId="e9ecc13d-a50c-4e25-a4a6-b2c5a8261ba4" providerId="ADAL" clId="{1CF1FE80-EA89-4328-970E-AEDF564CE531}"/>
    <pc:docChg chg="undo custSel addSld delSld modSld">
      <pc:chgData name="kjforde@student.ubc.ca" userId="e9ecc13d-a50c-4e25-a4a6-b2c5a8261ba4" providerId="ADAL" clId="{1CF1FE80-EA89-4328-970E-AEDF564CE531}" dt="2022-06-22T21:20:46.010" v="667" actId="20577"/>
      <pc:docMkLst>
        <pc:docMk/>
      </pc:docMkLst>
      <pc:sldChg chg="modSp del">
        <pc:chgData name="kjforde@student.ubc.ca" userId="e9ecc13d-a50c-4e25-a4a6-b2c5a8261ba4" providerId="ADAL" clId="{1CF1FE80-EA89-4328-970E-AEDF564CE531}" dt="2022-06-20T17:05:41.118" v="207" actId="47"/>
        <pc:sldMkLst>
          <pc:docMk/>
          <pc:sldMk cId="1172382154" sldId="258"/>
        </pc:sldMkLst>
      </pc:sldChg>
      <pc:sldChg chg="modSp mod">
        <pc:chgData name="kjforde@student.ubc.ca" userId="e9ecc13d-a50c-4e25-a4a6-b2c5a8261ba4" providerId="ADAL" clId="{1CF1FE80-EA89-4328-970E-AEDF564CE531}" dt="2022-06-20T17:22:19.324" v="404" actId="403"/>
        <pc:sldMkLst>
          <pc:docMk/>
          <pc:sldMk cId="3055864658" sldId="260"/>
        </pc:sldMkLst>
      </pc:sldChg>
      <pc:sldChg chg="addSp delSp modSp mod modNotesTx">
        <pc:chgData name="kjforde@student.ubc.ca" userId="e9ecc13d-a50c-4e25-a4a6-b2c5a8261ba4" providerId="ADAL" clId="{1CF1FE80-EA89-4328-970E-AEDF564CE531}" dt="2022-06-20T17:22:12.363" v="403" actId="403"/>
        <pc:sldMkLst>
          <pc:docMk/>
          <pc:sldMk cId="4215139845" sldId="261"/>
        </pc:sldMkLst>
      </pc:sldChg>
      <pc:sldChg chg="modNotesTx">
        <pc:chgData name="kjforde@student.ubc.ca" userId="e9ecc13d-a50c-4e25-a4a6-b2c5a8261ba4" providerId="ADAL" clId="{1CF1FE80-EA89-4328-970E-AEDF564CE531}" dt="2022-06-20T17:38:19.375" v="509" actId="6549"/>
        <pc:sldMkLst>
          <pc:docMk/>
          <pc:sldMk cId="3148638428" sldId="262"/>
        </pc:sldMkLst>
      </pc:sldChg>
      <pc:sldChg chg="del">
        <pc:chgData name="kjforde@student.ubc.ca" userId="e9ecc13d-a50c-4e25-a4a6-b2c5a8261ba4" providerId="ADAL" clId="{1CF1FE80-EA89-4328-970E-AEDF564CE531}" dt="2022-06-20T17:05:56.039" v="208" actId="47"/>
        <pc:sldMkLst>
          <pc:docMk/>
          <pc:sldMk cId="2190902974" sldId="263"/>
        </pc:sldMkLst>
      </pc:sldChg>
      <pc:sldChg chg="modSp del modAnim">
        <pc:chgData name="kjforde@student.ubc.ca" userId="e9ecc13d-a50c-4e25-a4a6-b2c5a8261ba4" providerId="ADAL" clId="{1CF1FE80-EA89-4328-970E-AEDF564CE531}" dt="2022-06-20T17:08:22.241" v="226" actId="47"/>
        <pc:sldMkLst>
          <pc:docMk/>
          <pc:sldMk cId="1177562336" sldId="267"/>
        </pc:sldMkLst>
      </pc:sldChg>
      <pc:sldChg chg="modSp mod">
        <pc:chgData name="kjforde@student.ubc.ca" userId="e9ecc13d-a50c-4e25-a4a6-b2c5a8261ba4" providerId="ADAL" clId="{1CF1FE80-EA89-4328-970E-AEDF564CE531}" dt="2022-06-20T17:20:18.533" v="398" actId="207"/>
        <pc:sldMkLst>
          <pc:docMk/>
          <pc:sldMk cId="1549289741" sldId="269"/>
        </pc:sldMkLst>
      </pc:sldChg>
      <pc:sldChg chg="del">
        <pc:chgData name="kjforde@student.ubc.ca" userId="e9ecc13d-a50c-4e25-a4a6-b2c5a8261ba4" providerId="ADAL" clId="{1CF1FE80-EA89-4328-970E-AEDF564CE531}" dt="2022-06-20T17:08:22.694" v="227" actId="47"/>
        <pc:sldMkLst>
          <pc:docMk/>
          <pc:sldMk cId="2846159403" sldId="270"/>
        </pc:sldMkLst>
      </pc:sldChg>
      <pc:sldChg chg="modSp">
        <pc:chgData name="kjforde@student.ubc.ca" userId="e9ecc13d-a50c-4e25-a4a6-b2c5a8261ba4" providerId="ADAL" clId="{1CF1FE80-EA89-4328-970E-AEDF564CE531}" dt="2022-06-20T20:46:23.869" v="636" actId="207"/>
        <pc:sldMkLst>
          <pc:docMk/>
          <pc:sldMk cId="2096938452" sldId="271"/>
        </pc:sldMkLst>
      </pc:sldChg>
      <pc:sldChg chg="del">
        <pc:chgData name="kjforde@student.ubc.ca" userId="e9ecc13d-a50c-4e25-a4a6-b2c5a8261ba4" providerId="ADAL" clId="{1CF1FE80-EA89-4328-970E-AEDF564CE531}" dt="2022-06-20T17:06:07.452" v="209" actId="47"/>
        <pc:sldMkLst>
          <pc:docMk/>
          <pc:sldMk cId="3042063036" sldId="272"/>
        </pc:sldMkLst>
      </pc:sldChg>
      <pc:sldChg chg="del">
        <pc:chgData name="kjforde@student.ubc.ca" userId="e9ecc13d-a50c-4e25-a4a6-b2c5a8261ba4" providerId="ADAL" clId="{1CF1FE80-EA89-4328-970E-AEDF564CE531}" dt="2022-06-20T17:06:20.285" v="211" actId="47"/>
        <pc:sldMkLst>
          <pc:docMk/>
          <pc:sldMk cId="352294451" sldId="274"/>
        </pc:sldMkLst>
      </pc:sldChg>
      <pc:sldChg chg="modSp modNotesTx">
        <pc:chgData name="kjforde@student.ubc.ca" userId="e9ecc13d-a50c-4e25-a4a6-b2c5a8261ba4" providerId="ADAL" clId="{1CF1FE80-EA89-4328-970E-AEDF564CE531}" dt="2022-06-20T17:38:32.709" v="510" actId="20577"/>
        <pc:sldMkLst>
          <pc:docMk/>
          <pc:sldMk cId="1876064447" sldId="275"/>
        </pc:sldMkLst>
      </pc:sldChg>
      <pc:sldChg chg="del">
        <pc:chgData name="kjforde@student.ubc.ca" userId="e9ecc13d-a50c-4e25-a4a6-b2c5a8261ba4" providerId="ADAL" clId="{1CF1FE80-EA89-4328-970E-AEDF564CE531}" dt="2022-06-20T17:06:45.425" v="215" actId="47"/>
        <pc:sldMkLst>
          <pc:docMk/>
          <pc:sldMk cId="1358782297" sldId="276"/>
        </pc:sldMkLst>
      </pc:sldChg>
      <pc:sldChg chg="modNotesTx">
        <pc:chgData name="kjforde@student.ubc.ca" userId="e9ecc13d-a50c-4e25-a4a6-b2c5a8261ba4" providerId="ADAL" clId="{1CF1FE80-EA89-4328-970E-AEDF564CE531}" dt="2022-06-20T17:38:37.606" v="511" actId="20577"/>
        <pc:sldMkLst>
          <pc:docMk/>
          <pc:sldMk cId="4006624823" sldId="277"/>
        </pc:sldMkLst>
      </pc:sldChg>
      <pc:sldChg chg="modSp">
        <pc:chgData name="kjforde@student.ubc.ca" userId="e9ecc13d-a50c-4e25-a4a6-b2c5a8261ba4" providerId="ADAL" clId="{1CF1FE80-EA89-4328-970E-AEDF564CE531}" dt="2022-06-20T17:46:50.750" v="622" actId="207"/>
        <pc:sldMkLst>
          <pc:docMk/>
          <pc:sldMk cId="2969990966" sldId="278"/>
        </pc:sldMkLst>
      </pc:sldChg>
      <pc:sldChg chg="modAnim">
        <pc:chgData name="kjforde@student.ubc.ca" userId="e9ecc13d-a50c-4e25-a4a6-b2c5a8261ba4" providerId="ADAL" clId="{1CF1FE80-EA89-4328-970E-AEDF564CE531}" dt="2022-06-20T20:59:36.676" v="640"/>
        <pc:sldMkLst>
          <pc:docMk/>
          <pc:sldMk cId="467061790" sldId="279"/>
        </pc:sldMkLst>
      </pc:sldChg>
      <pc:sldChg chg="modSp mod">
        <pc:chgData name="kjforde@student.ubc.ca" userId="e9ecc13d-a50c-4e25-a4a6-b2c5a8261ba4" providerId="ADAL" clId="{1CF1FE80-EA89-4328-970E-AEDF564CE531}" dt="2022-06-20T17:27:27.551" v="425" actId="27107"/>
        <pc:sldMkLst>
          <pc:docMk/>
          <pc:sldMk cId="3325880477" sldId="280"/>
        </pc:sldMkLst>
      </pc:sldChg>
      <pc:sldChg chg="modSp">
        <pc:chgData name="kjforde@student.ubc.ca" userId="e9ecc13d-a50c-4e25-a4a6-b2c5a8261ba4" providerId="ADAL" clId="{1CF1FE80-EA89-4328-970E-AEDF564CE531}" dt="2022-06-20T17:28:25.374" v="429" actId="207"/>
        <pc:sldMkLst>
          <pc:docMk/>
          <pc:sldMk cId="4059425322" sldId="281"/>
        </pc:sldMkLst>
      </pc:sldChg>
      <pc:sldChg chg="modNotes modNotesTx">
        <pc:chgData name="kjforde@student.ubc.ca" userId="e9ecc13d-a50c-4e25-a4a6-b2c5a8261ba4" providerId="ADAL" clId="{1CF1FE80-EA89-4328-970E-AEDF564CE531}" dt="2022-06-20T17:24:52.898" v="410" actId="27636"/>
        <pc:sldMkLst>
          <pc:docMk/>
          <pc:sldMk cId="1496788021" sldId="282"/>
        </pc:sldMkLst>
      </pc:sldChg>
      <pc:sldChg chg="addSp delSp modSp mod modAnim">
        <pc:chgData name="kjforde@student.ubc.ca" userId="e9ecc13d-a50c-4e25-a4a6-b2c5a8261ba4" providerId="ADAL" clId="{1CF1FE80-EA89-4328-970E-AEDF564CE531}" dt="2022-06-22T21:20:46.010" v="667" actId="20577"/>
        <pc:sldMkLst>
          <pc:docMk/>
          <pc:sldMk cId="3237261121" sldId="285"/>
        </pc:sldMkLst>
      </pc:sldChg>
      <pc:sldChg chg="del">
        <pc:chgData name="kjforde@student.ubc.ca" userId="e9ecc13d-a50c-4e25-a4a6-b2c5a8261ba4" providerId="ADAL" clId="{1CF1FE80-EA89-4328-970E-AEDF564CE531}" dt="2022-06-20T17:06:29.990" v="212" actId="47"/>
        <pc:sldMkLst>
          <pc:docMk/>
          <pc:sldMk cId="501993533" sldId="286"/>
        </pc:sldMkLst>
      </pc:sldChg>
      <pc:sldChg chg="add">
        <pc:chgData name="kjforde@student.ubc.ca" userId="e9ecc13d-a50c-4e25-a4a6-b2c5a8261ba4" providerId="ADAL" clId="{1CF1FE80-EA89-4328-970E-AEDF564CE531}" dt="2022-06-20T17:06:32.478" v="213"/>
        <pc:sldMkLst>
          <pc:docMk/>
          <pc:sldMk cId="3322345594" sldId="286"/>
        </pc:sldMkLst>
      </pc:sldChg>
      <pc:sldChg chg="addSp modSp new mod">
        <pc:chgData name="kjforde@student.ubc.ca" userId="e9ecc13d-a50c-4e25-a4a6-b2c5a8261ba4" providerId="ADAL" clId="{1CF1FE80-EA89-4328-970E-AEDF564CE531}" dt="2022-06-20T17:42:28.661" v="598" actId="22"/>
        <pc:sldMkLst>
          <pc:docMk/>
          <pc:sldMk cId="2148574560" sldId="287"/>
        </pc:sldMkLst>
      </pc:sldChg>
    </pc:docChg>
  </pc:docChgLst>
  <pc:docChgLst>
    <pc:chgData name="kjforde@student.ubc.ca" userId="e9ecc13d-a50c-4e25-a4a6-b2c5a8261ba4" providerId="ADAL" clId="{8484ABC7-0C3E-44C0-A0E5-762BA1E997D3}"/>
    <pc:docChg chg="undo custSel addSld delSld modSld sldOrd modShowInfo">
      <pc:chgData name="kjforde@student.ubc.ca" userId="e9ecc13d-a50c-4e25-a4a6-b2c5a8261ba4" providerId="ADAL" clId="{8484ABC7-0C3E-44C0-A0E5-762BA1E997D3}" dt="2022-06-19T23:21:24.959" v="808" actId="6549"/>
      <pc:docMkLst>
        <pc:docMk/>
      </pc:docMkLst>
      <pc:sldChg chg="modSp add mod modTransition modClrScheme chgLayout">
        <pc:chgData name="kjforde@student.ubc.ca" userId="e9ecc13d-a50c-4e25-a4a6-b2c5a8261ba4" providerId="ADAL" clId="{8484ABC7-0C3E-44C0-A0E5-762BA1E997D3}" dt="2022-06-19T22:02:15.954" v="651"/>
        <pc:sldMkLst>
          <pc:docMk/>
          <pc:sldMk cId="3793698909" sldId="256"/>
        </pc:sldMkLst>
      </pc:sldChg>
      <pc:sldChg chg="addSp delSp modSp add del mod modTransition modClrScheme delAnim chgLayout modNotes">
        <pc:chgData name="kjforde@student.ubc.ca" userId="e9ecc13d-a50c-4e25-a4a6-b2c5a8261ba4" providerId="ADAL" clId="{8484ABC7-0C3E-44C0-A0E5-762BA1E997D3}" dt="2022-06-19T22:40:06.849" v="684" actId="1076"/>
        <pc:sldMkLst>
          <pc:docMk/>
          <pc:sldMk cId="1172382154" sldId="258"/>
        </pc:sldMkLst>
      </pc:sldChg>
      <pc:sldChg chg="addSp delSp modSp add del mod modTransition setBg modClrScheme delDesignElem chgLayout">
        <pc:chgData name="kjforde@student.ubc.ca" userId="e9ecc13d-a50c-4e25-a4a6-b2c5a8261ba4" providerId="ADAL" clId="{8484ABC7-0C3E-44C0-A0E5-762BA1E997D3}" dt="2022-06-19T22:40:23.156" v="690" actId="1076"/>
        <pc:sldMkLst>
          <pc:docMk/>
          <pc:sldMk cId="3055864658" sldId="260"/>
        </pc:sldMkLst>
      </pc:sldChg>
      <pc:sldChg chg="addSp delSp modSp add del mod modTransition setBg modClrScheme delDesignElem chgLayout modNotesTx">
        <pc:chgData name="kjforde@student.ubc.ca" userId="e9ecc13d-a50c-4e25-a4a6-b2c5a8261ba4" providerId="ADAL" clId="{8484ABC7-0C3E-44C0-A0E5-762BA1E997D3}" dt="2022-06-19T22:40:26.123" v="691" actId="1076"/>
        <pc:sldMkLst>
          <pc:docMk/>
          <pc:sldMk cId="4215139845" sldId="261"/>
        </pc:sldMkLst>
      </pc:sldChg>
      <pc:sldChg chg="addSp delSp modSp add del mod modTransition setBg modClrScheme delDesignElem chgLayout">
        <pc:chgData name="kjforde@student.ubc.ca" userId="e9ecc13d-a50c-4e25-a4a6-b2c5a8261ba4" providerId="ADAL" clId="{8484ABC7-0C3E-44C0-A0E5-762BA1E997D3}" dt="2022-06-19T22:40:42.078" v="693" actId="1076"/>
        <pc:sldMkLst>
          <pc:docMk/>
          <pc:sldMk cId="3148638428" sldId="262"/>
        </pc:sldMkLst>
      </pc:sldChg>
      <pc:sldChg chg="addSp delSp modSp add del mod modTransition modClrScheme chgLayout">
        <pc:chgData name="kjforde@student.ubc.ca" userId="e9ecc13d-a50c-4e25-a4a6-b2c5a8261ba4" providerId="ADAL" clId="{8484ABC7-0C3E-44C0-A0E5-762BA1E997D3}" dt="2022-06-19T22:02:15.954" v="651"/>
        <pc:sldMkLst>
          <pc:docMk/>
          <pc:sldMk cId="2190902974" sldId="263"/>
        </pc:sldMkLst>
      </pc:sldChg>
      <pc:sldChg chg="del">
        <pc:chgData name="kjforde@student.ubc.ca" userId="e9ecc13d-a50c-4e25-a4a6-b2c5a8261ba4" providerId="ADAL" clId="{8484ABC7-0C3E-44C0-A0E5-762BA1E997D3}" dt="2022-06-19T20:48:18.087" v="0" actId="47"/>
        <pc:sldMkLst>
          <pc:docMk/>
          <pc:sldMk cId="1903514026" sldId="264"/>
        </pc:sldMkLst>
      </pc:sldChg>
      <pc:sldChg chg="addSp delSp modSp add del mod modTransition setBg modClrScheme delDesignElem chgLayout">
        <pc:chgData name="kjforde@student.ubc.ca" userId="e9ecc13d-a50c-4e25-a4a6-b2c5a8261ba4" providerId="ADAL" clId="{8484ABC7-0C3E-44C0-A0E5-762BA1E997D3}" dt="2022-06-19T22:02:15.954" v="651"/>
        <pc:sldMkLst>
          <pc:docMk/>
          <pc:sldMk cId="3150491846" sldId="265"/>
        </pc:sldMkLst>
      </pc:sldChg>
      <pc:sldChg chg="addSp delSp modSp add del mod modTransition modClrScheme delAnim modShow chgLayout">
        <pc:chgData name="kjforde@student.ubc.ca" userId="e9ecc13d-a50c-4e25-a4a6-b2c5a8261ba4" providerId="ADAL" clId="{8484ABC7-0C3E-44C0-A0E5-762BA1E997D3}" dt="2022-06-19T22:02:15.954" v="651"/>
        <pc:sldMkLst>
          <pc:docMk/>
          <pc:sldMk cId="1177562336" sldId="267"/>
        </pc:sldMkLst>
      </pc:sldChg>
      <pc:sldChg chg="addSp delSp modSp add del mod modTransition modClrScheme chgLayout modNotesTx">
        <pc:chgData name="kjforde@student.ubc.ca" userId="e9ecc13d-a50c-4e25-a4a6-b2c5a8261ba4" providerId="ADAL" clId="{8484ABC7-0C3E-44C0-A0E5-762BA1E997D3}" dt="2022-06-19T22:40:18.885" v="687" actId="1076"/>
        <pc:sldMkLst>
          <pc:docMk/>
          <pc:sldMk cId="1520303103" sldId="268"/>
        </pc:sldMkLst>
      </pc:sldChg>
      <pc:sldChg chg="addSp delSp modSp add del mod modTransition modClrScheme chgLayout modNotes">
        <pc:chgData name="kjforde@student.ubc.ca" userId="e9ecc13d-a50c-4e25-a4a6-b2c5a8261ba4" providerId="ADAL" clId="{8484ABC7-0C3E-44C0-A0E5-762BA1E997D3}" dt="2022-06-19T22:40:15.077" v="686" actId="1076"/>
        <pc:sldMkLst>
          <pc:docMk/>
          <pc:sldMk cId="1549289741" sldId="269"/>
        </pc:sldMkLst>
      </pc:sldChg>
      <pc:sldChg chg="addSp delSp modSp add del mod modTransition modClrScheme delAnim modAnim chgLayout">
        <pc:chgData name="kjforde@student.ubc.ca" userId="e9ecc13d-a50c-4e25-a4a6-b2c5a8261ba4" providerId="ADAL" clId="{8484ABC7-0C3E-44C0-A0E5-762BA1E997D3}" dt="2022-06-19T22:15:36.085" v="659"/>
        <pc:sldMkLst>
          <pc:docMk/>
          <pc:sldMk cId="2846159403" sldId="270"/>
        </pc:sldMkLst>
      </pc:sldChg>
      <pc:sldChg chg="addSp delSp modSp add del mod modTransition modClrScheme chgLayout">
        <pc:chgData name="kjforde@student.ubc.ca" userId="e9ecc13d-a50c-4e25-a4a6-b2c5a8261ba4" providerId="ADAL" clId="{8484ABC7-0C3E-44C0-A0E5-762BA1E997D3}" dt="2022-06-19T22:41:16.758" v="702" actId="14100"/>
        <pc:sldMkLst>
          <pc:docMk/>
          <pc:sldMk cId="2096938452" sldId="271"/>
        </pc:sldMkLst>
      </pc:sldChg>
      <pc:sldChg chg="addSp delSp modSp add del mod modTransition modClrScheme modAnim chgLayout">
        <pc:chgData name="kjforde@student.ubc.ca" userId="e9ecc13d-a50c-4e25-a4a6-b2c5a8261ba4" providerId="ADAL" clId="{8484ABC7-0C3E-44C0-A0E5-762BA1E997D3}" dt="2022-06-19T22:41:10.624" v="699" actId="14100"/>
        <pc:sldMkLst>
          <pc:docMk/>
          <pc:sldMk cId="3042063036" sldId="272"/>
        </pc:sldMkLst>
      </pc:sldChg>
      <pc:sldChg chg="addSp delSp modSp add del mod modTransition modClrScheme chgLayout modNotes">
        <pc:chgData name="kjforde@student.ubc.ca" userId="e9ecc13d-a50c-4e25-a4a6-b2c5a8261ba4" providerId="ADAL" clId="{8484ABC7-0C3E-44C0-A0E5-762BA1E997D3}" dt="2022-06-19T22:39:02.750" v="665" actId="14100"/>
        <pc:sldMkLst>
          <pc:docMk/>
          <pc:sldMk cId="352294451" sldId="274"/>
        </pc:sldMkLst>
      </pc:sldChg>
      <pc:sldChg chg="addSp delSp modSp add del mod modTransition modClrScheme chgLayout">
        <pc:chgData name="kjforde@student.ubc.ca" userId="e9ecc13d-a50c-4e25-a4a6-b2c5a8261ba4" providerId="ADAL" clId="{8484ABC7-0C3E-44C0-A0E5-762BA1E997D3}" dt="2022-06-19T22:41:22.660" v="703" actId="14100"/>
        <pc:sldMkLst>
          <pc:docMk/>
          <pc:sldMk cId="1876064447" sldId="275"/>
        </pc:sldMkLst>
      </pc:sldChg>
      <pc:sldChg chg="addSp delSp modSp add del mod modTransition modClrScheme chgLayout">
        <pc:chgData name="kjforde@student.ubc.ca" userId="e9ecc13d-a50c-4e25-a4a6-b2c5a8261ba4" providerId="ADAL" clId="{8484ABC7-0C3E-44C0-A0E5-762BA1E997D3}" dt="2022-06-19T22:02:15.954" v="651"/>
        <pc:sldMkLst>
          <pc:docMk/>
          <pc:sldMk cId="1358782297" sldId="276"/>
        </pc:sldMkLst>
      </pc:sldChg>
      <pc:sldChg chg="addSp delSp modSp add del mod modTransition modClrScheme chgLayout modNotesTx">
        <pc:chgData name="kjforde@student.ubc.ca" userId="e9ecc13d-a50c-4e25-a4a6-b2c5a8261ba4" providerId="ADAL" clId="{8484ABC7-0C3E-44C0-A0E5-762BA1E997D3}" dt="2022-06-19T22:37:41.861" v="664" actId="113"/>
        <pc:sldMkLst>
          <pc:docMk/>
          <pc:sldMk cId="4006624823" sldId="277"/>
        </pc:sldMkLst>
      </pc:sldChg>
      <pc:sldChg chg="addSp delSp modSp add del mod modTransition modClrScheme chgLayout modNotes">
        <pc:chgData name="kjforde@student.ubc.ca" userId="e9ecc13d-a50c-4e25-a4a6-b2c5a8261ba4" providerId="ADAL" clId="{8484ABC7-0C3E-44C0-A0E5-762BA1E997D3}" dt="2022-06-19T22:02:15.954" v="651"/>
        <pc:sldMkLst>
          <pc:docMk/>
          <pc:sldMk cId="2969990966" sldId="278"/>
        </pc:sldMkLst>
      </pc:sldChg>
      <pc:sldChg chg="addSp delSp modSp add del mod modTransition modClrScheme chgLayout">
        <pc:chgData name="kjforde@student.ubc.ca" userId="e9ecc13d-a50c-4e25-a4a6-b2c5a8261ba4" providerId="ADAL" clId="{8484ABC7-0C3E-44C0-A0E5-762BA1E997D3}" dt="2022-06-19T22:42:18.338" v="718" actId="1076"/>
        <pc:sldMkLst>
          <pc:docMk/>
          <pc:sldMk cId="467061790" sldId="279"/>
        </pc:sldMkLst>
      </pc:sldChg>
      <pc:sldChg chg="addSp delSp modSp add del mod modTransition modClrScheme modAnim chgLayout">
        <pc:chgData name="kjforde@student.ubc.ca" userId="e9ecc13d-a50c-4e25-a4a6-b2c5a8261ba4" providerId="ADAL" clId="{8484ABC7-0C3E-44C0-A0E5-762BA1E997D3}" dt="2022-06-19T22:42:35.884" v="723" actId="14100"/>
        <pc:sldMkLst>
          <pc:docMk/>
          <pc:sldMk cId="3325880477" sldId="280"/>
        </pc:sldMkLst>
      </pc:sldChg>
      <pc:sldChg chg="addSp delSp modSp add del mod modTransition modClrScheme chgLayout">
        <pc:chgData name="kjforde@student.ubc.ca" userId="e9ecc13d-a50c-4e25-a4a6-b2c5a8261ba4" providerId="ADAL" clId="{8484ABC7-0C3E-44C0-A0E5-762BA1E997D3}" dt="2022-06-19T22:02:15.954" v="651"/>
        <pc:sldMkLst>
          <pc:docMk/>
          <pc:sldMk cId="4059425322" sldId="281"/>
        </pc:sldMkLst>
      </pc:sldChg>
      <pc:sldChg chg="addSp delSp modSp add del mod modTransition modClrScheme chgLayout modNotesTx">
        <pc:chgData name="kjforde@student.ubc.ca" userId="e9ecc13d-a50c-4e25-a4a6-b2c5a8261ba4" providerId="ADAL" clId="{8484ABC7-0C3E-44C0-A0E5-762BA1E997D3}" dt="2022-06-19T22:40:53.619" v="695" actId="14100"/>
        <pc:sldMkLst>
          <pc:docMk/>
          <pc:sldMk cId="1496788021" sldId="282"/>
        </pc:sldMkLst>
      </pc:sldChg>
      <pc:sldChg chg="addSp delSp modSp add del mod modTransition modClrScheme chgLayout">
        <pc:chgData name="kjforde@student.ubc.ca" userId="e9ecc13d-a50c-4e25-a4a6-b2c5a8261ba4" providerId="ADAL" clId="{8484ABC7-0C3E-44C0-A0E5-762BA1E997D3}" dt="2022-06-19T23:21:24.959" v="808" actId="6549"/>
        <pc:sldMkLst>
          <pc:docMk/>
          <pc:sldMk cId="3237261121" sldId="285"/>
        </pc:sldMkLst>
      </pc:sldChg>
      <pc:sldChg chg="addSp delSp modSp add mod ord modAnim modNotesTx">
        <pc:chgData name="kjforde@student.ubc.ca" userId="e9ecc13d-a50c-4e25-a4a6-b2c5a8261ba4" providerId="ADAL" clId="{8484ABC7-0C3E-44C0-A0E5-762BA1E997D3}" dt="2022-06-19T22:49:47.583" v="807"/>
        <pc:sldMkLst>
          <pc:docMk/>
          <pc:sldMk cId="501993533" sldId="286"/>
        </pc:sldMkLst>
      </pc:sldChg>
      <pc:sldChg chg="delSp modSp add del mod modClrScheme chgLayout">
        <pc:chgData name="kjforde@student.ubc.ca" userId="e9ecc13d-a50c-4e25-a4a6-b2c5a8261ba4" providerId="ADAL" clId="{8484ABC7-0C3E-44C0-A0E5-762BA1E997D3}" dt="2022-06-19T20:53:55.038" v="172" actId="47"/>
        <pc:sldMkLst>
          <pc:docMk/>
          <pc:sldMk cId="1158773734" sldId="298"/>
        </pc:sldMkLst>
      </pc:sldChg>
      <pc:sldChg chg="del">
        <pc:chgData name="kjforde@student.ubc.ca" userId="e9ecc13d-a50c-4e25-a4a6-b2c5a8261ba4" providerId="ADAL" clId="{8484ABC7-0C3E-44C0-A0E5-762BA1E997D3}" dt="2022-06-19T20:48:20.495" v="1" actId="47"/>
        <pc:sldMkLst>
          <pc:docMk/>
          <pc:sldMk cId="1935183772" sldId="308"/>
        </pc:sldMkLst>
      </pc:sldChg>
      <pc:sldChg chg="del">
        <pc:chgData name="kjforde@student.ubc.ca" userId="e9ecc13d-a50c-4e25-a4a6-b2c5a8261ba4" providerId="ADAL" clId="{8484ABC7-0C3E-44C0-A0E5-762BA1E997D3}" dt="2022-06-19T20:48:20.674" v="2" actId="47"/>
        <pc:sldMkLst>
          <pc:docMk/>
          <pc:sldMk cId="660570999" sldId="309"/>
        </pc:sldMkLst>
      </pc:sldChg>
      <pc:sldChg chg="del">
        <pc:chgData name="kjforde@student.ubc.ca" userId="e9ecc13d-a50c-4e25-a4a6-b2c5a8261ba4" providerId="ADAL" clId="{8484ABC7-0C3E-44C0-A0E5-762BA1E997D3}" dt="2022-06-19T20:48:21.532" v="7" actId="47"/>
        <pc:sldMkLst>
          <pc:docMk/>
          <pc:sldMk cId="697315237" sldId="310"/>
        </pc:sldMkLst>
      </pc:sldChg>
      <pc:sldChg chg="del">
        <pc:chgData name="kjforde@student.ubc.ca" userId="e9ecc13d-a50c-4e25-a4a6-b2c5a8261ba4" providerId="ADAL" clId="{8484ABC7-0C3E-44C0-A0E5-762BA1E997D3}" dt="2022-06-19T20:50:14.964" v="115" actId="47"/>
        <pc:sldMkLst>
          <pc:docMk/>
          <pc:sldMk cId="1376668780" sldId="311"/>
        </pc:sldMkLst>
      </pc:sldChg>
      <pc:sldChg chg="del">
        <pc:chgData name="kjforde@student.ubc.ca" userId="e9ecc13d-a50c-4e25-a4a6-b2c5a8261ba4" providerId="ADAL" clId="{8484ABC7-0C3E-44C0-A0E5-762BA1E997D3}" dt="2022-06-19T20:48:21.702" v="8" actId="47"/>
        <pc:sldMkLst>
          <pc:docMk/>
          <pc:sldMk cId="3225498548" sldId="312"/>
        </pc:sldMkLst>
      </pc:sldChg>
      <pc:sldChg chg="del">
        <pc:chgData name="kjforde@student.ubc.ca" userId="e9ecc13d-a50c-4e25-a4a6-b2c5a8261ba4" providerId="ADAL" clId="{8484ABC7-0C3E-44C0-A0E5-762BA1E997D3}" dt="2022-06-19T20:48:21.851" v="9" actId="47"/>
        <pc:sldMkLst>
          <pc:docMk/>
          <pc:sldMk cId="1212621086" sldId="313"/>
        </pc:sldMkLst>
      </pc:sldChg>
      <pc:sldChg chg="del">
        <pc:chgData name="kjforde@student.ubc.ca" userId="e9ecc13d-a50c-4e25-a4a6-b2c5a8261ba4" providerId="ADAL" clId="{8484ABC7-0C3E-44C0-A0E5-762BA1E997D3}" dt="2022-06-19T20:48:22.017" v="10" actId="47"/>
        <pc:sldMkLst>
          <pc:docMk/>
          <pc:sldMk cId="2274269336" sldId="314"/>
        </pc:sldMkLst>
      </pc:sldChg>
      <pc:sldChg chg="del">
        <pc:chgData name="kjforde@student.ubc.ca" userId="e9ecc13d-a50c-4e25-a4a6-b2c5a8261ba4" providerId="ADAL" clId="{8484ABC7-0C3E-44C0-A0E5-762BA1E997D3}" dt="2022-06-19T20:48:22.223" v="11" actId="47"/>
        <pc:sldMkLst>
          <pc:docMk/>
          <pc:sldMk cId="301105837" sldId="316"/>
        </pc:sldMkLst>
      </pc:sldChg>
      <pc:sldChg chg="del">
        <pc:chgData name="kjforde@student.ubc.ca" userId="e9ecc13d-a50c-4e25-a4a6-b2c5a8261ba4" providerId="ADAL" clId="{8484ABC7-0C3E-44C0-A0E5-762BA1E997D3}" dt="2022-06-19T20:48:22.382" v="12" actId="47"/>
        <pc:sldMkLst>
          <pc:docMk/>
          <pc:sldMk cId="3746014930" sldId="317"/>
        </pc:sldMkLst>
      </pc:sldChg>
      <pc:sldChg chg="add del">
        <pc:chgData name="kjforde@student.ubc.ca" userId="e9ecc13d-a50c-4e25-a4a6-b2c5a8261ba4" providerId="ADAL" clId="{8484ABC7-0C3E-44C0-A0E5-762BA1E997D3}" dt="2022-06-19T20:50:15.269" v="116" actId="47"/>
        <pc:sldMkLst>
          <pc:docMk/>
          <pc:sldMk cId="1081540934" sldId="318"/>
        </pc:sldMkLst>
      </pc:sldChg>
      <pc:sldChg chg="modSp del mod modClrScheme chgLayout modNotesTx">
        <pc:chgData name="kjforde@student.ubc.ca" userId="e9ecc13d-a50c-4e25-a4a6-b2c5a8261ba4" providerId="ADAL" clId="{8484ABC7-0C3E-44C0-A0E5-762BA1E997D3}" dt="2022-06-19T20:51:05.836" v="136" actId="47"/>
        <pc:sldMkLst>
          <pc:docMk/>
          <pc:sldMk cId="464663923" sldId="319"/>
        </pc:sldMkLst>
      </pc:sldChg>
      <pc:sldChg chg="del">
        <pc:chgData name="kjforde@student.ubc.ca" userId="e9ecc13d-a50c-4e25-a4a6-b2c5a8261ba4" providerId="ADAL" clId="{8484ABC7-0C3E-44C0-A0E5-762BA1E997D3}" dt="2022-06-19T20:48:20.845" v="3" actId="47"/>
        <pc:sldMkLst>
          <pc:docMk/>
          <pc:sldMk cId="1512685852" sldId="320"/>
        </pc:sldMkLst>
      </pc:sldChg>
      <pc:sldChg chg="del">
        <pc:chgData name="kjforde@student.ubc.ca" userId="e9ecc13d-a50c-4e25-a4a6-b2c5a8261ba4" providerId="ADAL" clId="{8484ABC7-0C3E-44C0-A0E5-762BA1E997D3}" dt="2022-06-19T20:48:21.180" v="5" actId="47"/>
        <pc:sldMkLst>
          <pc:docMk/>
          <pc:sldMk cId="884431492" sldId="321"/>
        </pc:sldMkLst>
      </pc:sldChg>
      <pc:sldChg chg="del">
        <pc:chgData name="kjforde@student.ubc.ca" userId="e9ecc13d-a50c-4e25-a4a6-b2c5a8261ba4" providerId="ADAL" clId="{8484ABC7-0C3E-44C0-A0E5-762BA1E997D3}" dt="2022-06-19T20:48:21.405" v="6" actId="47"/>
        <pc:sldMkLst>
          <pc:docMk/>
          <pc:sldMk cId="3931467683" sldId="322"/>
        </pc:sldMkLst>
      </pc:sldChg>
      <pc:sldChg chg="del">
        <pc:chgData name="kjforde@student.ubc.ca" userId="e9ecc13d-a50c-4e25-a4a6-b2c5a8261ba4" providerId="ADAL" clId="{8484ABC7-0C3E-44C0-A0E5-762BA1E997D3}" dt="2022-06-19T20:48:21.021" v="4" actId="47"/>
        <pc:sldMkLst>
          <pc:docMk/>
          <pc:sldMk cId="3424098977" sldId="323"/>
        </pc:sldMkLst>
      </pc:sldChg>
      <pc:sldMasterChg chg="delSldLayout">
        <pc:chgData name="kjforde@student.ubc.ca" userId="e9ecc13d-a50c-4e25-a4a6-b2c5a8261ba4" providerId="ADAL" clId="{8484ABC7-0C3E-44C0-A0E5-762BA1E997D3}" dt="2022-06-19T20:48:21.405" v="6" actId="47"/>
        <pc:sldMasterMkLst>
          <pc:docMk/>
          <pc:sldMasterMk cId="0" sldId="2147483648"/>
        </pc:sldMasterMkLst>
        <pc:sldLayoutChg chg="del">
          <pc:chgData name="kjforde@student.ubc.ca" userId="e9ecc13d-a50c-4e25-a4a6-b2c5a8261ba4" providerId="ADAL" clId="{8484ABC7-0C3E-44C0-A0E5-762BA1E997D3}" dt="2022-06-19T20:48:21.405" v="6" actId="47"/>
          <pc:sldLayoutMkLst>
            <pc:docMk/>
            <pc:sldMasterMk cId="0" sldId="2147483648"/>
            <pc:sldLayoutMk cId="1812132246" sldId="2147484998"/>
          </pc:sldLayoutMkLst>
        </pc:sldLayoutChg>
      </pc:sldMasterChg>
    </pc:docChg>
  </pc:docChgLst>
  <pc:docChgLst>
    <pc:chgData name="kjforde@student.ubc.ca" userId="e9ecc13d-a50c-4e25-a4a6-b2c5a8261ba4" providerId="ADAL" clId="{DEE8BA8D-3D8A-4575-B9C7-343E0A0E2099}"/>
    <pc:docChg chg="undo custSel addSld modSld">
      <pc:chgData name="kjforde@student.ubc.ca" userId="e9ecc13d-a50c-4e25-a4a6-b2c5a8261ba4" providerId="ADAL" clId="{DEE8BA8D-3D8A-4575-B9C7-343E0A0E2099}" dt="2023-06-12T14:14:04.038" v="117" actId="20577"/>
      <pc:docMkLst>
        <pc:docMk/>
      </pc:docMkLst>
      <pc:sldChg chg="modNotes">
        <pc:chgData name="kjforde@student.ubc.ca" userId="e9ecc13d-a50c-4e25-a4a6-b2c5a8261ba4" providerId="ADAL" clId="{DEE8BA8D-3D8A-4575-B9C7-343E0A0E2099}" dt="2023-06-12T14:11:19.390" v="2" actId="27636"/>
        <pc:sldMkLst>
          <pc:docMk/>
          <pc:sldMk cId="2190902974" sldId="263"/>
        </pc:sldMkLst>
      </pc:sldChg>
      <pc:sldChg chg="modNotes">
        <pc:chgData name="kjforde@student.ubc.ca" userId="e9ecc13d-a50c-4e25-a4a6-b2c5a8261ba4" providerId="ADAL" clId="{DEE8BA8D-3D8A-4575-B9C7-343E0A0E2099}" dt="2023-06-12T14:11:19.244" v="1" actId="27636"/>
        <pc:sldMkLst>
          <pc:docMk/>
          <pc:sldMk cId="976584557" sldId="318"/>
        </pc:sldMkLst>
      </pc:sldChg>
      <pc:sldChg chg="delSp modSp add mod delAnim modNotes modNotesTx">
        <pc:chgData name="kjforde@student.ubc.ca" userId="e9ecc13d-a50c-4e25-a4a6-b2c5a8261ba4" providerId="ADAL" clId="{DEE8BA8D-3D8A-4575-B9C7-343E0A0E2099}" dt="2023-06-12T14:12:34.478" v="76" actId="14100"/>
        <pc:sldMkLst>
          <pc:docMk/>
          <pc:sldMk cId="3669085898" sldId="322"/>
        </pc:sldMkLst>
      </pc:sldChg>
      <pc:sldChg chg="addSp modSp new mod modNotesTx">
        <pc:chgData name="kjforde@student.ubc.ca" userId="e9ecc13d-a50c-4e25-a4a6-b2c5a8261ba4" providerId="ADAL" clId="{DEE8BA8D-3D8A-4575-B9C7-343E0A0E2099}" dt="2023-06-12T14:14:04.038" v="117" actId="20577"/>
        <pc:sldMkLst>
          <pc:docMk/>
          <pc:sldMk cId="1517054333" sldId="323"/>
        </pc:sldMkLst>
      </pc:sldChg>
    </pc:docChg>
  </pc:docChgLst>
  <pc:docChgLst>
    <pc:chgData name="kjforde@student.ubc.ca" userId="e9ecc13d-a50c-4e25-a4a6-b2c5a8261ba4" providerId="ADAL" clId="{95969484-6EEF-44B0-BC30-FE62AC927CF7}"/>
    <pc:docChg chg="undo custSel modSld">
      <pc:chgData name="kjforde@student.ubc.ca" userId="e9ecc13d-a50c-4e25-a4a6-b2c5a8261ba4" providerId="ADAL" clId="{95969484-6EEF-44B0-BC30-FE62AC927CF7}" dt="2022-07-21T17:00:17.800" v="15" actId="1076"/>
      <pc:docMkLst>
        <pc:docMk/>
      </pc:docMkLst>
      <pc:sldChg chg="addSp delSp modSp mod delAnim">
        <pc:chgData name="kjforde@student.ubc.ca" userId="e9ecc13d-a50c-4e25-a4a6-b2c5a8261ba4" providerId="ADAL" clId="{95969484-6EEF-44B0-BC30-FE62AC927CF7}" dt="2022-07-21T17:00:17.800" v="15" actId="1076"/>
        <pc:sldMkLst>
          <pc:docMk/>
          <pc:sldMk cId="4006624823" sldId="277"/>
        </pc:sldMkLst>
      </pc:sldChg>
    </pc:docChg>
  </pc:docChgLst>
  <pc:docChgLst>
    <pc:chgData name="kjforde@student.ubc.ca" userId="e9ecc13d-a50c-4e25-a4a6-b2c5a8261ba4" providerId="ADAL" clId="{F0647E81-50EB-4802-A873-B8711C12AFD0}"/>
    <pc:docChg chg="undo custSel addSld delSld modSld sldOrd">
      <pc:chgData name="kjforde@student.ubc.ca" userId="e9ecc13d-a50c-4e25-a4a6-b2c5a8261ba4" providerId="ADAL" clId="{F0647E81-50EB-4802-A873-B8711C12AFD0}" dt="2023-10-16T22:03:44.141" v="347" actId="20577"/>
      <pc:docMkLst>
        <pc:docMk/>
      </pc:docMkLst>
      <pc:sldChg chg="addSp delSp modSp mod delAnim modAnim modNotesTx">
        <pc:chgData name="kjforde@student.ubc.ca" userId="e9ecc13d-a50c-4e25-a4a6-b2c5a8261ba4" providerId="ADAL" clId="{F0647E81-50EB-4802-A873-B8711C12AFD0}" dt="2023-06-12T13:11:19.026" v="84"/>
        <pc:sldMkLst>
          <pc:docMk/>
          <pc:sldMk cId="2190902974" sldId="263"/>
        </pc:sldMkLst>
      </pc:sldChg>
      <pc:sldChg chg="modSp mod">
        <pc:chgData name="kjforde@student.ubc.ca" userId="e9ecc13d-a50c-4e25-a4a6-b2c5a8261ba4" providerId="ADAL" clId="{F0647E81-50EB-4802-A873-B8711C12AFD0}" dt="2023-06-11T22:41:49.667" v="19" actId="403"/>
        <pc:sldMkLst>
          <pc:docMk/>
          <pc:sldMk cId="2846159403" sldId="270"/>
        </pc:sldMkLst>
      </pc:sldChg>
      <pc:sldChg chg="modNotesTx">
        <pc:chgData name="kjforde@student.ubc.ca" userId="e9ecc13d-a50c-4e25-a4a6-b2c5a8261ba4" providerId="ADAL" clId="{F0647E81-50EB-4802-A873-B8711C12AFD0}" dt="2023-06-20T17:07:26.857" v="317" actId="20577"/>
        <pc:sldMkLst>
          <pc:docMk/>
          <pc:sldMk cId="1886363888" sldId="300"/>
        </pc:sldMkLst>
      </pc:sldChg>
      <pc:sldChg chg="del">
        <pc:chgData name="kjforde@student.ubc.ca" userId="e9ecc13d-a50c-4e25-a4a6-b2c5a8261ba4" providerId="ADAL" clId="{F0647E81-50EB-4802-A873-B8711C12AFD0}" dt="2023-06-11T22:59:15.703" v="54" actId="47"/>
        <pc:sldMkLst>
          <pc:docMk/>
          <pc:sldMk cId="3700094597" sldId="302"/>
        </pc:sldMkLst>
      </pc:sldChg>
      <pc:sldChg chg="del">
        <pc:chgData name="kjforde@student.ubc.ca" userId="e9ecc13d-a50c-4e25-a4a6-b2c5a8261ba4" providerId="ADAL" clId="{F0647E81-50EB-4802-A873-B8711C12AFD0}" dt="2023-06-11T22:59:16.420" v="55" actId="47"/>
        <pc:sldMkLst>
          <pc:docMk/>
          <pc:sldMk cId="2603116683" sldId="303"/>
        </pc:sldMkLst>
      </pc:sldChg>
      <pc:sldChg chg="modNotesTx">
        <pc:chgData name="kjforde@student.ubc.ca" userId="e9ecc13d-a50c-4e25-a4a6-b2c5a8261ba4" providerId="ADAL" clId="{F0647E81-50EB-4802-A873-B8711C12AFD0}" dt="2023-06-11T23:37:10.968" v="82"/>
        <pc:sldMkLst>
          <pc:docMk/>
          <pc:sldMk cId="976584557" sldId="318"/>
        </pc:sldMkLst>
      </pc:sldChg>
      <pc:sldChg chg="ord">
        <pc:chgData name="kjforde@student.ubc.ca" userId="e9ecc13d-a50c-4e25-a4a6-b2c5a8261ba4" providerId="ADAL" clId="{F0647E81-50EB-4802-A873-B8711C12AFD0}" dt="2023-06-11T23:00:30.045" v="59"/>
        <pc:sldMkLst>
          <pc:docMk/>
          <pc:sldMk cId="1425667765" sldId="320"/>
        </pc:sldMkLst>
      </pc:sldChg>
      <pc:sldChg chg="addSp modSp new mod ord">
        <pc:chgData name="kjforde@student.ubc.ca" userId="e9ecc13d-a50c-4e25-a4a6-b2c5a8261ba4" providerId="ADAL" clId="{F0647E81-50EB-4802-A873-B8711C12AFD0}" dt="2023-06-11T23:13:45.925" v="73"/>
        <pc:sldMkLst>
          <pc:docMk/>
          <pc:sldMk cId="2895530836" sldId="321"/>
        </pc:sldMkLst>
      </pc:sldChg>
      <pc:sldChg chg="modNotes">
        <pc:chgData name="kjforde@student.ubc.ca" userId="e9ecc13d-a50c-4e25-a4a6-b2c5a8261ba4" providerId="ADAL" clId="{F0647E81-50EB-4802-A873-B8711C12AFD0}" dt="2023-06-14T16:48:47.327" v="151" actId="27636"/>
        <pc:sldMkLst>
          <pc:docMk/>
          <pc:sldMk cId="3669085898" sldId="322"/>
        </pc:sldMkLst>
      </pc:sldChg>
      <pc:sldChg chg="addSp modSp new mod ord modAnim modNotesTx">
        <pc:chgData name="kjforde@student.ubc.ca" userId="e9ecc13d-a50c-4e25-a4a6-b2c5a8261ba4" providerId="ADAL" clId="{F0647E81-50EB-4802-A873-B8711C12AFD0}" dt="2023-06-14T17:09:09.292" v="273"/>
        <pc:sldMkLst>
          <pc:docMk/>
          <pc:sldMk cId="2348800832" sldId="324"/>
        </pc:sldMkLst>
      </pc:sldChg>
      <pc:sldChg chg="addSp delSp modSp new mod modAnim modNotes modNotesTx">
        <pc:chgData name="kjforde@student.ubc.ca" userId="e9ecc13d-a50c-4e25-a4a6-b2c5a8261ba4" providerId="ADAL" clId="{F0647E81-50EB-4802-A873-B8711C12AFD0}" dt="2023-06-14T17:08:59.661" v="270"/>
        <pc:sldMkLst>
          <pc:docMk/>
          <pc:sldMk cId="3362171154" sldId="325"/>
        </pc:sldMkLst>
      </pc:sldChg>
      <pc:sldChg chg="addSp delSp modSp add mod modAnim modNotesTx">
        <pc:chgData name="kjforde@student.ubc.ca" userId="e9ecc13d-a50c-4e25-a4a6-b2c5a8261ba4" providerId="ADAL" clId="{F0647E81-50EB-4802-A873-B8711C12AFD0}" dt="2023-06-14T17:08:53.168" v="269"/>
        <pc:sldMkLst>
          <pc:docMk/>
          <pc:sldMk cId="3393777059" sldId="326"/>
        </pc:sldMkLst>
      </pc:sldChg>
    </pc:docChg>
  </pc:docChgLst>
  <pc:docChgLst>
    <pc:chgData name="kjforde@student.ubc.ca" userId="e9ecc13d-a50c-4e25-a4a6-b2c5a8261ba4" providerId="ADAL" clId="{D33B4477-AD9B-441C-8769-DE129AC86BA7}"/>
    <pc:docChg chg="undo custSel addSld modSld sldOrd">
      <pc:chgData name="kjforde@student.ubc.ca" userId="e9ecc13d-a50c-4e25-a4a6-b2c5a8261ba4" providerId="ADAL" clId="{D33B4477-AD9B-441C-8769-DE129AC86BA7}" dt="2022-01-28T14:31:41.607" v="2474" actId="20577"/>
      <pc:docMkLst>
        <pc:docMk/>
      </pc:docMkLst>
      <pc:sldChg chg="modNotesTx">
        <pc:chgData name="kjforde@student.ubc.ca" userId="e9ecc13d-a50c-4e25-a4a6-b2c5a8261ba4" providerId="ADAL" clId="{D33B4477-AD9B-441C-8769-DE129AC86BA7}" dt="2022-01-28T14:31:41.607" v="2474" actId="20577"/>
        <pc:sldMkLst>
          <pc:docMk/>
          <pc:sldMk cId="1903514026" sldId="264"/>
        </pc:sldMkLst>
      </pc:sldChg>
      <pc:sldChg chg="addSp modSp mod modNotesTx">
        <pc:chgData name="kjforde@student.ubc.ca" userId="e9ecc13d-a50c-4e25-a4a6-b2c5a8261ba4" providerId="ADAL" clId="{D33B4477-AD9B-441C-8769-DE129AC86BA7}" dt="2022-01-17T20:46:00.798" v="2472" actId="1076"/>
        <pc:sldMkLst>
          <pc:docMk/>
          <pc:sldMk cId="1158773734" sldId="298"/>
        </pc:sldMkLst>
      </pc:sldChg>
      <pc:sldChg chg="delSp modSp mod modNotesTx">
        <pc:chgData name="kjforde@student.ubc.ca" userId="e9ecc13d-a50c-4e25-a4a6-b2c5a8261ba4" providerId="ADAL" clId="{D33B4477-AD9B-441C-8769-DE129AC86BA7}" dt="2022-01-17T19:56:42.463" v="1833" actId="255"/>
        <pc:sldMkLst>
          <pc:docMk/>
          <pc:sldMk cId="1935183772" sldId="308"/>
        </pc:sldMkLst>
      </pc:sldChg>
      <pc:sldChg chg="modNotes modNotesTx">
        <pc:chgData name="kjforde@student.ubc.ca" userId="e9ecc13d-a50c-4e25-a4a6-b2c5a8261ba4" providerId="ADAL" clId="{D33B4477-AD9B-441C-8769-DE129AC86BA7}" dt="2022-01-17T19:58:19.126" v="1980" actId="20577"/>
        <pc:sldMkLst>
          <pc:docMk/>
          <pc:sldMk cId="697315237" sldId="310"/>
        </pc:sldMkLst>
      </pc:sldChg>
      <pc:sldChg chg="modAnim">
        <pc:chgData name="kjforde@student.ubc.ca" userId="e9ecc13d-a50c-4e25-a4a6-b2c5a8261ba4" providerId="ADAL" clId="{D33B4477-AD9B-441C-8769-DE129AC86BA7}" dt="2022-01-17T17:51:43.151" v="58"/>
        <pc:sldMkLst>
          <pc:docMk/>
          <pc:sldMk cId="1376668780" sldId="311"/>
        </pc:sldMkLst>
      </pc:sldChg>
      <pc:sldChg chg="modSp">
        <pc:chgData name="kjforde@student.ubc.ca" userId="e9ecc13d-a50c-4e25-a4a6-b2c5a8261ba4" providerId="ADAL" clId="{D33B4477-AD9B-441C-8769-DE129AC86BA7}" dt="2022-01-17T17:43:17.335" v="57" actId="255"/>
        <pc:sldMkLst>
          <pc:docMk/>
          <pc:sldMk cId="3225498548" sldId="312"/>
        </pc:sldMkLst>
      </pc:sldChg>
      <pc:sldChg chg="modSp modAnim">
        <pc:chgData name="kjforde@student.ubc.ca" userId="e9ecc13d-a50c-4e25-a4a6-b2c5a8261ba4" providerId="ADAL" clId="{D33B4477-AD9B-441C-8769-DE129AC86BA7}" dt="2022-01-17T17:27:13.455" v="46" actId="20577"/>
        <pc:sldMkLst>
          <pc:docMk/>
          <pc:sldMk cId="3746014930" sldId="317"/>
        </pc:sldMkLst>
      </pc:sldChg>
      <pc:sldChg chg="modSp mod modNotesTx">
        <pc:chgData name="kjforde@student.ubc.ca" userId="e9ecc13d-a50c-4e25-a4a6-b2c5a8261ba4" providerId="ADAL" clId="{D33B4477-AD9B-441C-8769-DE129AC86BA7}" dt="2022-01-17T17:54:09.524" v="83" actId="6549"/>
        <pc:sldMkLst>
          <pc:docMk/>
          <pc:sldMk cId="464663923" sldId="319"/>
        </pc:sldMkLst>
      </pc:sldChg>
      <pc:sldChg chg="addSp new mod modNotesTx">
        <pc:chgData name="kjforde@student.ubc.ca" userId="e9ecc13d-a50c-4e25-a4a6-b2c5a8261ba4" providerId="ADAL" clId="{D33B4477-AD9B-441C-8769-DE129AC86BA7}" dt="2022-01-17T20:41:49.867" v="2211" actId="20577"/>
        <pc:sldMkLst>
          <pc:docMk/>
          <pc:sldMk cId="1512685852" sldId="320"/>
        </pc:sldMkLst>
      </pc:sldChg>
      <pc:sldChg chg="addSp new mod modNotesTx">
        <pc:chgData name="kjforde@student.ubc.ca" userId="e9ecc13d-a50c-4e25-a4a6-b2c5a8261ba4" providerId="ADAL" clId="{D33B4477-AD9B-441C-8769-DE129AC86BA7}" dt="2022-01-17T20:42:36.607" v="2327" actId="20577"/>
        <pc:sldMkLst>
          <pc:docMk/>
          <pc:sldMk cId="884431492" sldId="321"/>
        </pc:sldMkLst>
      </pc:sldChg>
      <pc:sldChg chg="addSp add mod modNotesTx">
        <pc:chgData name="kjforde@student.ubc.ca" userId="e9ecc13d-a50c-4e25-a4a6-b2c5a8261ba4" providerId="ADAL" clId="{D33B4477-AD9B-441C-8769-DE129AC86BA7}" dt="2022-01-17T20:42:51.527" v="2360" actId="20577"/>
        <pc:sldMkLst>
          <pc:docMk/>
          <pc:sldMk cId="3931467683" sldId="322"/>
        </pc:sldMkLst>
      </pc:sldChg>
      <pc:sldChg chg="addSp add mod ord modNotesTx">
        <pc:chgData name="kjforde@student.ubc.ca" userId="e9ecc13d-a50c-4e25-a4a6-b2c5a8261ba4" providerId="ADAL" clId="{D33B4477-AD9B-441C-8769-DE129AC86BA7}" dt="2022-01-17T20:42:08.902" v="2261" actId="20577"/>
        <pc:sldMkLst>
          <pc:docMk/>
          <pc:sldMk cId="3424098977" sldId="323"/>
        </pc:sldMkLst>
      </pc:sldChg>
    </pc:docChg>
  </pc:docChgLst>
  <pc:docChgLst>
    <pc:chgData name="kjforde@student.ubc.ca" userId="e9ecc13d-a50c-4e25-a4a6-b2c5a8261ba4" providerId="ADAL" clId="{C01F88C3-B08C-4FD4-805A-9A9B91C5043E}"/>
    <pc:docChg chg="undo custSel addSld delSld modSld sldOrd">
      <pc:chgData name="kjforde@student.ubc.ca" userId="e9ecc13d-a50c-4e25-a4a6-b2c5a8261ba4" providerId="ADAL" clId="{C01F88C3-B08C-4FD4-805A-9A9B91C5043E}" dt="2025-05-29T23:10:45.358" v="1470" actId="20577"/>
      <pc:docMkLst>
        <pc:docMk/>
      </pc:docMkLst>
      <pc:sldChg chg="addSp modSp mod ord modNotesTx">
        <pc:chgData name="kjforde@student.ubc.ca" userId="e9ecc13d-a50c-4e25-a4a6-b2c5a8261ba4" providerId="ADAL" clId="{C01F88C3-B08C-4FD4-805A-9A9B91C5043E}" dt="2025-05-29T18:22:56.744" v="1383" actId="20577"/>
        <pc:sldMkLst>
          <pc:docMk/>
          <pc:sldMk cId="3793698909" sldId="256"/>
        </pc:sldMkLst>
        <pc:spChg chg="mod">
          <ac:chgData name="kjforde@student.ubc.ca" userId="e9ecc13d-a50c-4e25-a4a6-b2c5a8261ba4" providerId="ADAL" clId="{C01F88C3-B08C-4FD4-805A-9A9B91C5043E}" dt="2025-05-06T22:00:14.501" v="89" actId="1076"/>
          <ac:spMkLst>
            <pc:docMk/>
            <pc:sldMk cId="3793698909" sldId="256"/>
            <ac:spMk id="2" creationId="{6AE99B40-2FE0-43A6-8070-9CF439857D0C}"/>
          </ac:spMkLst>
        </pc:spChg>
        <pc:spChg chg="mod">
          <ac:chgData name="kjforde@student.ubc.ca" userId="e9ecc13d-a50c-4e25-a4a6-b2c5a8261ba4" providerId="ADAL" clId="{C01F88C3-B08C-4FD4-805A-9A9B91C5043E}" dt="2025-05-26T19:00:09.812" v="1061" actId="20577"/>
          <ac:spMkLst>
            <pc:docMk/>
            <pc:sldMk cId="3793698909" sldId="256"/>
            <ac:spMk id="3" creationId="{932C7524-05A7-47B3-8081-3F7942A7DFAF}"/>
          </ac:spMkLst>
        </pc:spChg>
        <pc:picChg chg="add mod ord">
          <ac:chgData name="kjforde@student.ubc.ca" userId="e9ecc13d-a50c-4e25-a4a6-b2c5a8261ba4" providerId="ADAL" clId="{C01F88C3-B08C-4FD4-805A-9A9B91C5043E}" dt="2025-05-06T22:08:19.486" v="120" actId="167"/>
          <ac:picMkLst>
            <pc:docMk/>
            <pc:sldMk cId="3793698909" sldId="256"/>
            <ac:picMk id="6" creationId="{E18813C8-0C7F-6F9A-513D-461C7E178437}"/>
          </ac:picMkLst>
        </pc:picChg>
      </pc:sldChg>
      <pc:sldChg chg="del">
        <pc:chgData name="kjforde@student.ubc.ca" userId="e9ecc13d-a50c-4e25-a4a6-b2c5a8261ba4" providerId="ADAL" clId="{C01F88C3-B08C-4FD4-805A-9A9B91C5043E}" dt="2025-05-06T22:53:34.100" v="488" actId="47"/>
        <pc:sldMkLst>
          <pc:docMk/>
          <pc:sldMk cId="3148638428" sldId="262"/>
        </pc:sldMkLst>
      </pc:sldChg>
      <pc:sldChg chg="ord">
        <pc:chgData name="kjforde@student.ubc.ca" userId="e9ecc13d-a50c-4e25-a4a6-b2c5a8261ba4" providerId="ADAL" clId="{C01F88C3-B08C-4FD4-805A-9A9B91C5043E}" dt="2025-05-06T22:12:16.739" v="148"/>
        <pc:sldMkLst>
          <pc:docMk/>
          <pc:sldMk cId="2846159403" sldId="270"/>
        </pc:sldMkLst>
      </pc:sldChg>
      <pc:sldChg chg="modSp mod modAnim">
        <pc:chgData name="kjforde@student.ubc.ca" userId="e9ecc13d-a50c-4e25-a4a6-b2c5a8261ba4" providerId="ADAL" clId="{C01F88C3-B08C-4FD4-805A-9A9B91C5043E}" dt="2025-05-27T16:30:38.847" v="1166" actId="20577"/>
        <pc:sldMkLst>
          <pc:docMk/>
          <pc:sldMk cId="2096938452" sldId="271"/>
        </pc:sldMkLst>
        <pc:spChg chg="mod">
          <ac:chgData name="kjforde@student.ubc.ca" userId="e9ecc13d-a50c-4e25-a4a6-b2c5a8261ba4" providerId="ADAL" clId="{C01F88C3-B08C-4FD4-805A-9A9B91C5043E}" dt="2025-05-27T16:29:56.532" v="1157" actId="6549"/>
          <ac:spMkLst>
            <pc:docMk/>
            <pc:sldMk cId="2096938452" sldId="271"/>
            <ac:spMk id="2" creationId="{7492A4C7-493D-4ED6-B7F1-F32CB8D45E9C}"/>
          </ac:spMkLst>
        </pc:spChg>
        <pc:spChg chg="mod">
          <ac:chgData name="kjforde@student.ubc.ca" userId="e9ecc13d-a50c-4e25-a4a6-b2c5a8261ba4" providerId="ADAL" clId="{C01F88C3-B08C-4FD4-805A-9A9B91C5043E}" dt="2025-05-27T16:30:38.847" v="1166" actId="20577"/>
          <ac:spMkLst>
            <pc:docMk/>
            <pc:sldMk cId="2096938452" sldId="271"/>
            <ac:spMk id="3" creationId="{C4CC3C61-DA22-47FF-A9BB-867B3263214B}"/>
          </ac:spMkLst>
        </pc:spChg>
      </pc:sldChg>
      <pc:sldChg chg="addSp modSp mod modNotesTx">
        <pc:chgData name="kjforde@student.ubc.ca" userId="e9ecc13d-a50c-4e25-a4a6-b2c5a8261ba4" providerId="ADAL" clId="{C01F88C3-B08C-4FD4-805A-9A9B91C5043E}" dt="2025-05-06T22:51:45.850" v="476" actId="20577"/>
        <pc:sldMkLst>
          <pc:docMk/>
          <pc:sldMk cId="4006624823" sldId="277"/>
        </pc:sldMkLst>
        <pc:spChg chg="mod">
          <ac:chgData name="kjforde@student.ubc.ca" userId="e9ecc13d-a50c-4e25-a4a6-b2c5a8261ba4" providerId="ADAL" clId="{C01F88C3-B08C-4FD4-805A-9A9B91C5043E}" dt="2025-05-06T16:19:05.746" v="3" actId="20577"/>
          <ac:spMkLst>
            <pc:docMk/>
            <pc:sldMk cId="4006624823" sldId="277"/>
            <ac:spMk id="2" creationId="{7492A4C7-493D-4ED6-B7F1-F32CB8D45E9C}"/>
          </ac:spMkLst>
        </pc:spChg>
        <pc:picChg chg="mod modCrop">
          <ac:chgData name="kjforde@student.ubc.ca" userId="e9ecc13d-a50c-4e25-a4a6-b2c5a8261ba4" providerId="ADAL" clId="{C01F88C3-B08C-4FD4-805A-9A9B91C5043E}" dt="2025-05-06T16:20:11.019" v="12" actId="1076"/>
          <ac:picMkLst>
            <pc:docMk/>
            <pc:sldMk cId="4006624823" sldId="277"/>
            <ac:picMk id="4" creationId="{B600E67A-3909-57DE-ED49-EFB543BFB954}"/>
          </ac:picMkLst>
        </pc:picChg>
        <pc:picChg chg="add mod ord">
          <ac:chgData name="kjforde@student.ubc.ca" userId="e9ecc13d-a50c-4e25-a4a6-b2c5a8261ba4" providerId="ADAL" clId="{C01F88C3-B08C-4FD4-805A-9A9B91C5043E}" dt="2025-05-06T16:19:54.519" v="10" actId="167"/>
          <ac:picMkLst>
            <pc:docMk/>
            <pc:sldMk cId="4006624823" sldId="277"/>
            <ac:picMk id="5" creationId="{E53FBA18-90A5-F624-2EAB-A2BC59B2CFFA}"/>
          </ac:picMkLst>
        </pc:picChg>
        <pc:picChg chg="mod">
          <ac:chgData name="kjforde@student.ubc.ca" userId="e9ecc13d-a50c-4e25-a4a6-b2c5a8261ba4" providerId="ADAL" clId="{C01F88C3-B08C-4FD4-805A-9A9B91C5043E}" dt="2025-05-06T16:19:42.119" v="7" actId="14100"/>
          <ac:picMkLst>
            <pc:docMk/>
            <pc:sldMk cId="4006624823" sldId="277"/>
            <ac:picMk id="13" creationId="{D36646BF-57CC-4A59-9D58-70469808A1C8}"/>
          </ac:picMkLst>
        </pc:picChg>
      </pc:sldChg>
      <pc:sldChg chg="del">
        <pc:chgData name="kjforde@student.ubc.ca" userId="e9ecc13d-a50c-4e25-a4a6-b2c5a8261ba4" providerId="ADAL" clId="{C01F88C3-B08C-4FD4-805A-9A9B91C5043E}" dt="2025-05-27T16:47:12.017" v="1202" actId="47"/>
        <pc:sldMkLst>
          <pc:docMk/>
          <pc:sldMk cId="3325880477" sldId="280"/>
        </pc:sldMkLst>
      </pc:sldChg>
      <pc:sldChg chg="addSp modSp mod modAnim modNotes">
        <pc:chgData name="kjforde@student.ubc.ca" userId="e9ecc13d-a50c-4e25-a4a6-b2c5a8261ba4" providerId="ADAL" clId="{C01F88C3-B08C-4FD4-805A-9A9B91C5043E}" dt="2025-05-26T19:08:30.194" v="1073" actId="1076"/>
        <pc:sldMkLst>
          <pc:docMk/>
          <pc:sldMk cId="1496788021" sldId="282"/>
        </pc:sldMkLst>
        <pc:spChg chg="mod">
          <ac:chgData name="kjforde@student.ubc.ca" userId="e9ecc13d-a50c-4e25-a4a6-b2c5a8261ba4" providerId="ADAL" clId="{C01F88C3-B08C-4FD4-805A-9A9B91C5043E}" dt="2025-05-06T22:12:53.044" v="156" actId="14100"/>
          <ac:spMkLst>
            <pc:docMk/>
            <pc:sldMk cId="1496788021" sldId="282"/>
            <ac:spMk id="2" creationId="{7492A4C7-493D-4ED6-B7F1-F32CB8D45E9C}"/>
          </ac:spMkLst>
        </pc:spChg>
        <pc:picChg chg="add mod">
          <ac:chgData name="kjforde@student.ubc.ca" userId="e9ecc13d-a50c-4e25-a4a6-b2c5a8261ba4" providerId="ADAL" clId="{C01F88C3-B08C-4FD4-805A-9A9B91C5043E}" dt="2025-05-26T19:08:30.194" v="1073" actId="1076"/>
          <ac:picMkLst>
            <pc:docMk/>
            <pc:sldMk cId="1496788021" sldId="282"/>
            <ac:picMk id="3" creationId="{2B4A715A-3BB4-0694-238A-09C8DA7073EA}"/>
          </ac:picMkLst>
        </pc:picChg>
        <pc:picChg chg="mod modCrop">
          <ac:chgData name="kjforde@student.ubc.ca" userId="e9ecc13d-a50c-4e25-a4a6-b2c5a8261ba4" providerId="ADAL" clId="{C01F88C3-B08C-4FD4-805A-9A9B91C5043E}" dt="2025-05-26T19:08:24.147" v="1072" actId="732"/>
          <ac:picMkLst>
            <pc:docMk/>
            <pc:sldMk cId="1496788021" sldId="282"/>
            <ac:picMk id="9" creationId="{51F4B027-CCEB-41F5-9D75-629A9C05A4C9}"/>
          </ac:picMkLst>
        </pc:picChg>
      </pc:sldChg>
      <pc:sldChg chg="del">
        <pc:chgData name="kjforde@student.ubc.ca" userId="e9ecc13d-a50c-4e25-a4a6-b2c5a8261ba4" providerId="ADAL" clId="{C01F88C3-B08C-4FD4-805A-9A9B91C5043E}" dt="2025-05-27T16:52:16.012" v="1286" actId="47"/>
        <pc:sldMkLst>
          <pc:docMk/>
          <pc:sldMk cId="3237261121" sldId="285"/>
        </pc:sldMkLst>
      </pc:sldChg>
      <pc:sldChg chg="del">
        <pc:chgData name="kjforde@student.ubc.ca" userId="e9ecc13d-a50c-4e25-a4a6-b2c5a8261ba4" providerId="ADAL" clId="{C01F88C3-B08C-4FD4-805A-9A9B91C5043E}" dt="2025-05-06T21:58:46.877" v="79" actId="47"/>
        <pc:sldMkLst>
          <pc:docMk/>
          <pc:sldMk cId="2626710874" sldId="294"/>
        </pc:sldMkLst>
      </pc:sldChg>
      <pc:sldChg chg="ord">
        <pc:chgData name="kjforde@student.ubc.ca" userId="e9ecc13d-a50c-4e25-a4a6-b2c5a8261ba4" providerId="ADAL" clId="{C01F88C3-B08C-4FD4-805A-9A9B91C5043E}" dt="2025-05-06T22:23:54.854" v="284"/>
        <pc:sldMkLst>
          <pc:docMk/>
          <pc:sldMk cId="273613996" sldId="297"/>
        </pc:sldMkLst>
      </pc:sldChg>
      <pc:sldChg chg="del">
        <pc:chgData name="kjforde@student.ubc.ca" userId="e9ecc13d-a50c-4e25-a4a6-b2c5a8261ba4" providerId="ADAL" clId="{C01F88C3-B08C-4FD4-805A-9A9B91C5043E}" dt="2025-05-06T21:59:13.322" v="81" actId="47"/>
        <pc:sldMkLst>
          <pc:docMk/>
          <pc:sldMk cId="3224764435" sldId="298"/>
        </pc:sldMkLst>
      </pc:sldChg>
      <pc:sldChg chg="delSp modSp mod ord delAnim modAnim">
        <pc:chgData name="kjforde@student.ubc.ca" userId="e9ecc13d-a50c-4e25-a4a6-b2c5a8261ba4" providerId="ADAL" clId="{C01F88C3-B08C-4FD4-805A-9A9B91C5043E}" dt="2025-05-29T23:04:02.069" v="1443" actId="403"/>
        <pc:sldMkLst>
          <pc:docMk/>
          <pc:sldMk cId="1886363888" sldId="300"/>
        </pc:sldMkLst>
        <pc:spChg chg="mod">
          <ac:chgData name="kjforde@student.ubc.ca" userId="e9ecc13d-a50c-4e25-a4a6-b2c5a8261ba4" providerId="ADAL" clId="{C01F88C3-B08C-4FD4-805A-9A9B91C5043E}" dt="2025-05-29T23:04:02.069" v="1443" actId="403"/>
          <ac:spMkLst>
            <pc:docMk/>
            <pc:sldMk cId="1886363888" sldId="300"/>
            <ac:spMk id="6" creationId="{184493A3-5DC3-4367-A42A-08B308676C3E}"/>
          </ac:spMkLst>
        </pc:spChg>
      </pc:sldChg>
      <pc:sldChg chg="modSp mod">
        <pc:chgData name="kjforde@student.ubc.ca" userId="e9ecc13d-a50c-4e25-a4a6-b2c5a8261ba4" providerId="ADAL" clId="{C01F88C3-B08C-4FD4-805A-9A9B91C5043E}" dt="2025-05-26T19:05:58.640" v="1064" actId="6549"/>
        <pc:sldMkLst>
          <pc:docMk/>
          <pc:sldMk cId="1285205028" sldId="307"/>
        </pc:sldMkLst>
        <pc:spChg chg="mod">
          <ac:chgData name="kjforde@student.ubc.ca" userId="e9ecc13d-a50c-4e25-a4a6-b2c5a8261ba4" providerId="ADAL" clId="{C01F88C3-B08C-4FD4-805A-9A9B91C5043E}" dt="2025-05-26T19:05:58.640" v="1064" actId="6549"/>
          <ac:spMkLst>
            <pc:docMk/>
            <pc:sldMk cId="1285205028" sldId="307"/>
            <ac:spMk id="4" creationId="{6D52A9B4-D182-4BF1-652F-C09D007A3AF1}"/>
          </ac:spMkLst>
        </pc:spChg>
      </pc:sldChg>
      <pc:sldChg chg="modSp modNotes modNotesTx">
        <pc:chgData name="kjforde@student.ubc.ca" userId="e9ecc13d-a50c-4e25-a4a6-b2c5a8261ba4" providerId="ADAL" clId="{C01F88C3-B08C-4FD4-805A-9A9B91C5043E}" dt="2025-05-29T23:10:45.358" v="1470" actId="20577"/>
        <pc:sldMkLst>
          <pc:docMk/>
          <pc:sldMk cId="4163822754" sldId="319"/>
        </pc:sldMkLst>
        <pc:spChg chg="mod">
          <ac:chgData name="kjforde@student.ubc.ca" userId="e9ecc13d-a50c-4e25-a4a6-b2c5a8261ba4" providerId="ADAL" clId="{C01F88C3-B08C-4FD4-805A-9A9B91C5043E}" dt="2025-05-29T23:10:45.358" v="1470" actId="20577"/>
          <ac:spMkLst>
            <pc:docMk/>
            <pc:sldMk cId="4163822754" sldId="319"/>
            <ac:spMk id="3" creationId="{C4CC3C61-DA22-47FF-A9BB-867B3263214B}"/>
          </ac:spMkLst>
        </pc:spChg>
      </pc:sldChg>
      <pc:sldChg chg="add del">
        <pc:chgData name="kjforde@student.ubc.ca" userId="e9ecc13d-a50c-4e25-a4a6-b2c5a8261ba4" providerId="ADAL" clId="{C01F88C3-B08C-4FD4-805A-9A9B91C5043E}" dt="2025-05-27T16:47:12.017" v="1202" actId="47"/>
        <pc:sldMkLst>
          <pc:docMk/>
          <pc:sldMk cId="2895530836" sldId="321"/>
        </pc:sldMkLst>
      </pc:sldChg>
      <pc:sldChg chg="del">
        <pc:chgData name="kjforde@student.ubc.ca" userId="e9ecc13d-a50c-4e25-a4a6-b2c5a8261ba4" providerId="ADAL" clId="{C01F88C3-B08C-4FD4-805A-9A9B91C5043E}" dt="2025-05-06T21:58:29.749" v="75" actId="47"/>
        <pc:sldMkLst>
          <pc:docMk/>
          <pc:sldMk cId="3362171154" sldId="325"/>
        </pc:sldMkLst>
      </pc:sldChg>
      <pc:sldChg chg="add del">
        <pc:chgData name="kjforde@student.ubc.ca" userId="e9ecc13d-a50c-4e25-a4a6-b2c5a8261ba4" providerId="ADAL" clId="{C01F88C3-B08C-4FD4-805A-9A9B91C5043E}" dt="2025-05-27T16:47:12.017" v="1202" actId="47"/>
        <pc:sldMkLst>
          <pc:docMk/>
          <pc:sldMk cId="3393777059" sldId="326"/>
        </pc:sldMkLst>
      </pc:sldChg>
      <pc:sldChg chg="modSp del modAnim">
        <pc:chgData name="kjforde@student.ubc.ca" userId="e9ecc13d-a50c-4e25-a4a6-b2c5a8261ba4" providerId="ADAL" clId="{C01F88C3-B08C-4FD4-805A-9A9B91C5043E}" dt="2025-05-06T22:10:12.225" v="128" actId="47"/>
        <pc:sldMkLst>
          <pc:docMk/>
          <pc:sldMk cId="3468695711" sldId="327"/>
        </pc:sldMkLst>
      </pc:sldChg>
      <pc:sldChg chg="del">
        <pc:chgData name="kjforde@student.ubc.ca" userId="e9ecc13d-a50c-4e25-a4a6-b2c5a8261ba4" providerId="ADAL" clId="{C01F88C3-B08C-4FD4-805A-9A9B91C5043E}" dt="2025-05-06T21:58:39.574" v="77" actId="47"/>
        <pc:sldMkLst>
          <pc:docMk/>
          <pc:sldMk cId="819155395" sldId="328"/>
        </pc:sldMkLst>
      </pc:sldChg>
      <pc:sldChg chg="add del">
        <pc:chgData name="kjforde@student.ubc.ca" userId="e9ecc13d-a50c-4e25-a4a6-b2c5a8261ba4" providerId="ADAL" clId="{C01F88C3-B08C-4FD4-805A-9A9B91C5043E}" dt="2025-05-06T22:24:02.905" v="286"/>
        <pc:sldMkLst>
          <pc:docMk/>
          <pc:sldMk cId="3506096934" sldId="328"/>
        </pc:sldMkLst>
      </pc:sldChg>
      <pc:sldChg chg="del">
        <pc:chgData name="kjforde@student.ubc.ca" userId="e9ecc13d-a50c-4e25-a4a6-b2c5a8261ba4" providerId="ADAL" clId="{C01F88C3-B08C-4FD4-805A-9A9B91C5043E}" dt="2025-05-06T22:03:19.590" v="103" actId="47"/>
        <pc:sldMkLst>
          <pc:docMk/>
          <pc:sldMk cId="3342205809" sldId="329"/>
        </pc:sldMkLst>
      </pc:sldChg>
      <pc:sldChg chg="del ord">
        <pc:chgData name="kjforde@student.ubc.ca" userId="e9ecc13d-a50c-4e25-a4a6-b2c5a8261ba4" providerId="ADAL" clId="{C01F88C3-B08C-4FD4-805A-9A9B91C5043E}" dt="2025-05-06T22:14:45.407" v="171" actId="47"/>
        <pc:sldMkLst>
          <pc:docMk/>
          <pc:sldMk cId="71869596" sldId="330"/>
        </pc:sldMkLst>
      </pc:sldChg>
      <pc:sldChg chg="addSp modSp mod ord setBg modAnim">
        <pc:chgData name="kjforde@student.ubc.ca" userId="e9ecc13d-a50c-4e25-a4a6-b2c5a8261ba4" providerId="ADAL" clId="{C01F88C3-B08C-4FD4-805A-9A9B91C5043E}" dt="2025-05-26T19:04:15.748" v="1062"/>
        <pc:sldMkLst>
          <pc:docMk/>
          <pc:sldMk cId="1941620257" sldId="332"/>
        </pc:sldMkLst>
      </pc:sldChg>
      <pc:sldChg chg="addSp modSp ord setBg">
        <pc:chgData name="kjforde@student.ubc.ca" userId="e9ecc13d-a50c-4e25-a4a6-b2c5a8261ba4" providerId="ADAL" clId="{C01F88C3-B08C-4FD4-805A-9A9B91C5043E}" dt="2025-05-27T17:12:55.305" v="1320"/>
        <pc:sldMkLst>
          <pc:docMk/>
          <pc:sldMk cId="3926059607" sldId="333"/>
        </pc:sldMkLst>
      </pc:sldChg>
      <pc:sldChg chg="add del">
        <pc:chgData name="kjforde@student.ubc.ca" userId="e9ecc13d-a50c-4e25-a4a6-b2c5a8261ba4" providerId="ADAL" clId="{C01F88C3-B08C-4FD4-805A-9A9B91C5043E}" dt="2025-05-06T22:50:29.319" v="456" actId="47"/>
        <pc:sldMkLst>
          <pc:docMk/>
          <pc:sldMk cId="4276605755" sldId="335"/>
        </pc:sldMkLst>
      </pc:sldChg>
      <pc:sldChg chg="add del">
        <pc:chgData name="kjforde@student.ubc.ca" userId="e9ecc13d-a50c-4e25-a4a6-b2c5a8261ba4" providerId="ADAL" clId="{C01F88C3-B08C-4FD4-805A-9A9B91C5043E}" dt="2025-05-06T22:45:01.541" v="424" actId="47"/>
        <pc:sldMkLst>
          <pc:docMk/>
          <pc:sldMk cId="1667261616" sldId="337"/>
        </pc:sldMkLst>
      </pc:sldChg>
      <pc:sldChg chg="add del">
        <pc:chgData name="kjforde@student.ubc.ca" userId="e9ecc13d-a50c-4e25-a4a6-b2c5a8261ba4" providerId="ADAL" clId="{C01F88C3-B08C-4FD4-805A-9A9B91C5043E}" dt="2025-05-06T22:45:25.453" v="427" actId="47"/>
        <pc:sldMkLst>
          <pc:docMk/>
          <pc:sldMk cId="2706040948" sldId="337"/>
        </pc:sldMkLst>
      </pc:sldChg>
      <pc:sldChg chg="modNotesTx">
        <pc:chgData name="kjforde@student.ubc.ca" userId="e9ecc13d-a50c-4e25-a4a6-b2c5a8261ba4" providerId="ADAL" clId="{C01F88C3-B08C-4FD4-805A-9A9B91C5043E}" dt="2025-05-06T22:45:23.986" v="426"/>
        <pc:sldMkLst>
          <pc:docMk/>
          <pc:sldMk cId="939714256" sldId="368"/>
        </pc:sldMkLst>
      </pc:sldChg>
      <pc:sldChg chg="modNotesTx">
        <pc:chgData name="kjforde@student.ubc.ca" userId="e9ecc13d-a50c-4e25-a4a6-b2c5a8261ba4" providerId="ADAL" clId="{C01F88C3-B08C-4FD4-805A-9A9B91C5043E}" dt="2025-05-06T17:12:22.862" v="50" actId="20577"/>
        <pc:sldMkLst>
          <pc:docMk/>
          <pc:sldMk cId="1307581536" sldId="369"/>
        </pc:sldMkLst>
      </pc:sldChg>
      <pc:sldChg chg="add">
        <pc:chgData name="kjforde@student.ubc.ca" userId="e9ecc13d-a50c-4e25-a4a6-b2c5a8261ba4" providerId="ADAL" clId="{C01F88C3-B08C-4FD4-805A-9A9B91C5043E}" dt="2025-05-06T22:24:07.020" v="287"/>
        <pc:sldMkLst>
          <pc:docMk/>
          <pc:sldMk cId="625834506" sldId="371"/>
        </pc:sldMkLst>
      </pc:sldChg>
      <pc:sldChg chg="del">
        <pc:chgData name="kjforde@student.ubc.ca" userId="e9ecc13d-a50c-4e25-a4a6-b2c5a8261ba4" providerId="ADAL" clId="{C01F88C3-B08C-4FD4-805A-9A9B91C5043E}" dt="2025-05-06T22:25:45.966" v="354" actId="47"/>
        <pc:sldMkLst>
          <pc:docMk/>
          <pc:sldMk cId="1075945946" sldId="372"/>
        </pc:sldMkLst>
      </pc:sldChg>
      <pc:sldChg chg="del">
        <pc:chgData name="kjforde@student.ubc.ca" userId="e9ecc13d-a50c-4e25-a4a6-b2c5a8261ba4" providerId="ADAL" clId="{C01F88C3-B08C-4FD4-805A-9A9B91C5043E}" dt="2025-05-06T21:58:41.975" v="78" actId="47"/>
        <pc:sldMkLst>
          <pc:docMk/>
          <pc:sldMk cId="3846655099" sldId="373"/>
        </pc:sldMkLst>
      </pc:sldChg>
      <pc:sldChg chg="del ord">
        <pc:chgData name="kjforde@student.ubc.ca" userId="e9ecc13d-a50c-4e25-a4a6-b2c5a8261ba4" providerId="ADAL" clId="{C01F88C3-B08C-4FD4-805A-9A9B91C5043E}" dt="2025-05-06T22:18:36.531" v="211" actId="47"/>
        <pc:sldMkLst>
          <pc:docMk/>
          <pc:sldMk cId="3513920760" sldId="374"/>
        </pc:sldMkLst>
      </pc:sldChg>
      <pc:sldChg chg="addSp modSp mod ord modAnim">
        <pc:chgData name="kjforde@student.ubc.ca" userId="e9ecc13d-a50c-4e25-a4a6-b2c5a8261ba4" providerId="ADAL" clId="{C01F88C3-B08C-4FD4-805A-9A9B91C5043E}" dt="2025-05-27T16:58:51.541" v="1311" actId="1076"/>
        <pc:sldMkLst>
          <pc:docMk/>
          <pc:sldMk cId="3084867834" sldId="411"/>
        </pc:sldMkLst>
        <pc:spChg chg="mod">
          <ac:chgData name="kjforde@student.ubc.ca" userId="e9ecc13d-a50c-4e25-a4a6-b2c5a8261ba4" providerId="ADAL" clId="{C01F88C3-B08C-4FD4-805A-9A9B91C5043E}" dt="2025-05-26T18:44:21.510" v="676" actId="14100"/>
          <ac:spMkLst>
            <pc:docMk/>
            <pc:sldMk cId="3084867834" sldId="411"/>
            <ac:spMk id="6" creationId="{3FA80C01-A19F-5FFF-333C-CEA4FC1C7114}"/>
          </ac:spMkLst>
        </pc:spChg>
        <pc:picChg chg="add mod">
          <ac:chgData name="kjforde@student.ubc.ca" userId="e9ecc13d-a50c-4e25-a4a6-b2c5a8261ba4" providerId="ADAL" clId="{C01F88C3-B08C-4FD4-805A-9A9B91C5043E}" dt="2025-05-27T16:58:51.541" v="1311" actId="1076"/>
          <ac:picMkLst>
            <pc:docMk/>
            <pc:sldMk cId="3084867834" sldId="411"/>
            <ac:picMk id="12" creationId="{10D16DF7-3911-C957-692C-B9B78A147A84}"/>
          </ac:picMkLst>
        </pc:picChg>
        <pc:picChg chg="mod">
          <ac:chgData name="kjforde@student.ubc.ca" userId="e9ecc13d-a50c-4e25-a4a6-b2c5a8261ba4" providerId="ADAL" clId="{C01F88C3-B08C-4FD4-805A-9A9B91C5043E}" dt="2025-05-27T16:57:57.169" v="1304" actId="732"/>
          <ac:picMkLst>
            <pc:docMk/>
            <pc:sldMk cId="3084867834" sldId="411"/>
            <ac:picMk id="1026" creationId="{59A9E8AC-7572-0538-8C7E-347FCD4D54ED}"/>
          </ac:picMkLst>
        </pc:picChg>
      </pc:sldChg>
      <pc:sldChg chg="addSp delSp modSp del mod modNotesTx">
        <pc:chgData name="kjforde@student.ubc.ca" userId="e9ecc13d-a50c-4e25-a4a6-b2c5a8261ba4" providerId="ADAL" clId="{C01F88C3-B08C-4FD4-805A-9A9B91C5043E}" dt="2025-05-27T16:48:47.445" v="1284" actId="47"/>
        <pc:sldMkLst>
          <pc:docMk/>
          <pc:sldMk cId="440814649" sldId="413"/>
        </pc:sldMkLst>
      </pc:sldChg>
      <pc:sldChg chg="ord">
        <pc:chgData name="kjforde@student.ubc.ca" userId="e9ecc13d-a50c-4e25-a4a6-b2c5a8261ba4" providerId="ADAL" clId="{C01F88C3-B08C-4FD4-805A-9A9B91C5043E}" dt="2025-05-06T22:23:42.367" v="280"/>
        <pc:sldMkLst>
          <pc:docMk/>
          <pc:sldMk cId="4104053731" sldId="414"/>
        </pc:sldMkLst>
      </pc:sldChg>
      <pc:sldChg chg="ord">
        <pc:chgData name="kjforde@student.ubc.ca" userId="e9ecc13d-a50c-4e25-a4a6-b2c5a8261ba4" providerId="ADAL" clId="{C01F88C3-B08C-4FD4-805A-9A9B91C5043E}" dt="2025-05-06T22:23:43.591" v="282"/>
        <pc:sldMkLst>
          <pc:docMk/>
          <pc:sldMk cId="953139831" sldId="415"/>
        </pc:sldMkLst>
      </pc:sldChg>
      <pc:sldChg chg="delSp del mod">
        <pc:chgData name="kjforde@student.ubc.ca" userId="e9ecc13d-a50c-4e25-a4a6-b2c5a8261ba4" providerId="ADAL" clId="{C01F88C3-B08C-4FD4-805A-9A9B91C5043E}" dt="2025-05-06T16:41:59.436" v="22" actId="47"/>
        <pc:sldMkLst>
          <pc:docMk/>
          <pc:sldMk cId="233693532" sldId="416"/>
        </pc:sldMkLst>
      </pc:sldChg>
      <pc:sldChg chg="del">
        <pc:chgData name="kjforde@student.ubc.ca" userId="e9ecc13d-a50c-4e25-a4a6-b2c5a8261ba4" providerId="ADAL" clId="{C01F88C3-B08C-4FD4-805A-9A9B91C5043E}" dt="2025-05-06T21:59:29.525" v="83" actId="47"/>
        <pc:sldMkLst>
          <pc:docMk/>
          <pc:sldMk cId="1392666963" sldId="417"/>
        </pc:sldMkLst>
      </pc:sldChg>
      <pc:sldChg chg="modSp add mod">
        <pc:chgData name="kjforde@student.ubc.ca" userId="e9ecc13d-a50c-4e25-a4a6-b2c5a8261ba4" providerId="ADAL" clId="{C01F88C3-B08C-4FD4-805A-9A9B91C5043E}" dt="2025-05-06T22:55:12.290" v="540" actId="313"/>
        <pc:sldMkLst>
          <pc:docMk/>
          <pc:sldMk cId="3984786488" sldId="417"/>
        </pc:sldMkLst>
        <pc:spChg chg="mod">
          <ac:chgData name="kjforde@student.ubc.ca" userId="e9ecc13d-a50c-4e25-a4a6-b2c5a8261ba4" providerId="ADAL" clId="{C01F88C3-B08C-4FD4-805A-9A9B91C5043E}" dt="2025-05-06T22:55:12.290" v="540" actId="313"/>
          <ac:spMkLst>
            <pc:docMk/>
            <pc:sldMk cId="3984786488" sldId="417"/>
            <ac:spMk id="2" creationId="{7492A4C7-493D-4ED6-B7F1-F32CB8D45E9C}"/>
          </ac:spMkLst>
        </pc:spChg>
        <pc:picChg chg="mod">
          <ac:chgData name="kjforde@student.ubc.ca" userId="e9ecc13d-a50c-4e25-a4a6-b2c5a8261ba4" providerId="ADAL" clId="{C01F88C3-B08C-4FD4-805A-9A9B91C5043E}" dt="2025-05-06T22:54:58.886" v="532" actId="1076"/>
          <ac:picMkLst>
            <pc:docMk/>
            <pc:sldMk cId="3984786488" sldId="417"/>
            <ac:picMk id="5" creationId="{7458C6B9-625F-7AC3-4F58-0DB0BA8CED0B}"/>
          </ac:picMkLst>
        </pc:picChg>
        <pc:picChg chg="mod">
          <ac:chgData name="kjforde@student.ubc.ca" userId="e9ecc13d-a50c-4e25-a4a6-b2c5a8261ba4" providerId="ADAL" clId="{C01F88C3-B08C-4FD4-805A-9A9B91C5043E}" dt="2025-05-06T22:55:04.478" v="533" actId="14100"/>
          <ac:picMkLst>
            <pc:docMk/>
            <pc:sldMk cId="3984786488" sldId="417"/>
            <ac:picMk id="13" creationId="{D36646BF-57CC-4A59-9D58-70469808A1C8}"/>
          </ac:picMkLst>
        </pc:picChg>
      </pc:sldChg>
      <pc:sldChg chg="del">
        <pc:chgData name="kjforde@student.ubc.ca" userId="e9ecc13d-a50c-4e25-a4a6-b2c5a8261ba4" providerId="ADAL" clId="{C01F88C3-B08C-4FD4-805A-9A9B91C5043E}" dt="2025-05-06T21:59:30.474" v="84" actId="47"/>
        <pc:sldMkLst>
          <pc:docMk/>
          <pc:sldMk cId="1527121746" sldId="418"/>
        </pc:sldMkLst>
      </pc:sldChg>
      <pc:sldChg chg="add">
        <pc:chgData name="kjforde@student.ubc.ca" userId="e9ecc13d-a50c-4e25-a4a6-b2c5a8261ba4" providerId="ADAL" clId="{C01F88C3-B08C-4FD4-805A-9A9B91C5043E}" dt="2025-05-06T22:23:02.836" v="264"/>
        <pc:sldMkLst>
          <pc:docMk/>
          <pc:sldMk cId="2001157212" sldId="418"/>
        </pc:sldMkLst>
      </pc:sldChg>
      <pc:sldChg chg="ord">
        <pc:chgData name="kjforde@student.ubc.ca" userId="e9ecc13d-a50c-4e25-a4a6-b2c5a8261ba4" providerId="ADAL" clId="{C01F88C3-B08C-4FD4-805A-9A9B91C5043E}" dt="2025-05-06T22:23:54.854" v="284"/>
        <pc:sldMkLst>
          <pc:docMk/>
          <pc:sldMk cId="1296971205" sldId="419"/>
        </pc:sldMkLst>
      </pc:sldChg>
      <pc:sldChg chg="addSp delSp modSp new mod ord modAnim modNotesTx">
        <pc:chgData name="kjforde@student.ubc.ca" userId="e9ecc13d-a50c-4e25-a4a6-b2c5a8261ba4" providerId="ADAL" clId="{C01F88C3-B08C-4FD4-805A-9A9B91C5043E}" dt="2025-05-29T23:02:02.786" v="1427"/>
        <pc:sldMkLst>
          <pc:docMk/>
          <pc:sldMk cId="211319520" sldId="420"/>
        </pc:sldMkLst>
        <pc:spChg chg="mod">
          <ac:chgData name="kjforde@student.ubc.ca" userId="e9ecc13d-a50c-4e25-a4a6-b2c5a8261ba4" providerId="ADAL" clId="{C01F88C3-B08C-4FD4-805A-9A9B91C5043E}" dt="2025-05-06T16:34:40.877" v="14" actId="20577"/>
          <ac:spMkLst>
            <pc:docMk/>
            <pc:sldMk cId="211319520" sldId="420"/>
            <ac:spMk id="2" creationId="{7F17A916-F2C7-431E-97FD-C7BA87A42788}"/>
          </ac:spMkLst>
        </pc:spChg>
        <pc:spChg chg="add mod">
          <ac:chgData name="kjforde@student.ubc.ca" userId="e9ecc13d-a50c-4e25-a4a6-b2c5a8261ba4" providerId="ADAL" clId="{C01F88C3-B08C-4FD4-805A-9A9B91C5043E}" dt="2025-05-06T22:02:40.293" v="100"/>
          <ac:spMkLst>
            <pc:docMk/>
            <pc:sldMk cId="211319520" sldId="420"/>
            <ac:spMk id="7" creationId="{0F54A70D-7832-CF4F-E824-6F9F2066C31A}"/>
          </ac:spMkLst>
        </pc:spChg>
        <pc:spChg chg="add mod">
          <ac:chgData name="kjforde@student.ubc.ca" userId="e9ecc13d-a50c-4e25-a4a6-b2c5a8261ba4" providerId="ADAL" clId="{C01F88C3-B08C-4FD4-805A-9A9B91C5043E}" dt="2025-05-06T22:02:40.293" v="100"/>
          <ac:spMkLst>
            <pc:docMk/>
            <pc:sldMk cId="211319520" sldId="420"/>
            <ac:spMk id="8" creationId="{144E9796-DC7F-A0A1-CE23-ACB77F43117E}"/>
          </ac:spMkLst>
        </pc:spChg>
        <pc:spChg chg="add mod">
          <ac:chgData name="kjforde@student.ubc.ca" userId="e9ecc13d-a50c-4e25-a4a6-b2c5a8261ba4" providerId="ADAL" clId="{C01F88C3-B08C-4FD4-805A-9A9B91C5043E}" dt="2025-05-06T22:52:40.274" v="486" actId="1076"/>
          <ac:spMkLst>
            <pc:docMk/>
            <pc:sldMk cId="211319520" sldId="420"/>
            <ac:spMk id="11" creationId="{B53C5011-8DFE-5FC7-BF91-9D544EB0C720}"/>
          </ac:spMkLst>
        </pc:spChg>
        <pc:picChg chg="add mod">
          <ac:chgData name="kjforde@student.ubc.ca" userId="e9ecc13d-a50c-4e25-a4a6-b2c5a8261ba4" providerId="ADAL" clId="{C01F88C3-B08C-4FD4-805A-9A9B91C5043E}" dt="2025-05-06T22:02:40.293" v="100"/>
          <ac:picMkLst>
            <pc:docMk/>
            <pc:sldMk cId="211319520" sldId="420"/>
            <ac:picMk id="3" creationId="{7F487641-E9EF-DF0A-FE61-2FE77B077CCB}"/>
          </ac:picMkLst>
        </pc:picChg>
        <pc:picChg chg="add mod">
          <ac:chgData name="kjforde@student.ubc.ca" userId="e9ecc13d-a50c-4e25-a4a6-b2c5a8261ba4" providerId="ADAL" clId="{C01F88C3-B08C-4FD4-805A-9A9B91C5043E}" dt="2025-05-06T22:02:32.994" v="99" actId="1076"/>
          <ac:picMkLst>
            <pc:docMk/>
            <pc:sldMk cId="211319520" sldId="420"/>
            <ac:picMk id="4" creationId="{35693F91-B27E-95B0-0FDB-414F27BB279E}"/>
          </ac:picMkLst>
        </pc:picChg>
        <pc:picChg chg="add mod">
          <ac:chgData name="kjforde@student.ubc.ca" userId="e9ecc13d-a50c-4e25-a4a6-b2c5a8261ba4" providerId="ADAL" clId="{C01F88C3-B08C-4FD4-805A-9A9B91C5043E}" dt="2025-05-06T22:02:40.293" v="100"/>
          <ac:picMkLst>
            <pc:docMk/>
            <pc:sldMk cId="211319520" sldId="420"/>
            <ac:picMk id="5" creationId="{FD1F333A-4801-4354-17A2-1B51535A863A}"/>
          </ac:picMkLst>
        </pc:picChg>
        <pc:picChg chg="add mod">
          <ac:chgData name="kjforde@student.ubc.ca" userId="e9ecc13d-a50c-4e25-a4a6-b2c5a8261ba4" providerId="ADAL" clId="{C01F88C3-B08C-4FD4-805A-9A9B91C5043E}" dt="2025-05-06T16:34:48.739" v="17" actId="1076"/>
          <ac:picMkLst>
            <pc:docMk/>
            <pc:sldMk cId="211319520" sldId="420"/>
            <ac:picMk id="6" creationId="{62ECE67B-7495-ECA1-4D4A-617766EC7823}"/>
          </ac:picMkLst>
        </pc:picChg>
      </pc:sldChg>
      <pc:sldChg chg="new del">
        <pc:chgData name="kjforde@student.ubc.ca" userId="e9ecc13d-a50c-4e25-a4a6-b2c5a8261ba4" providerId="ADAL" clId="{C01F88C3-B08C-4FD4-805A-9A9B91C5043E}" dt="2025-05-06T22:00:55.469" v="95" actId="47"/>
        <pc:sldMkLst>
          <pc:docMk/>
          <pc:sldMk cId="2374737935" sldId="421"/>
        </pc:sldMkLst>
      </pc:sldChg>
      <pc:sldChg chg="new del">
        <pc:chgData name="kjforde@student.ubc.ca" userId="e9ecc13d-a50c-4e25-a4a6-b2c5a8261ba4" providerId="ADAL" clId="{C01F88C3-B08C-4FD4-805A-9A9B91C5043E}" dt="2025-05-06T16:42:02.094" v="24" actId="680"/>
        <pc:sldMkLst>
          <pc:docMk/>
          <pc:sldMk cId="4448769" sldId="422"/>
        </pc:sldMkLst>
      </pc:sldChg>
      <pc:sldChg chg="addSp delSp modSp new mod ord modNotesTx">
        <pc:chgData name="kjforde@student.ubc.ca" userId="e9ecc13d-a50c-4e25-a4a6-b2c5a8261ba4" providerId="ADAL" clId="{C01F88C3-B08C-4FD4-805A-9A9B91C5043E}" dt="2025-05-06T22:51:36.772" v="466"/>
        <pc:sldMkLst>
          <pc:docMk/>
          <pc:sldMk cId="1568061115" sldId="422"/>
        </pc:sldMkLst>
        <pc:spChg chg="mod">
          <ac:chgData name="kjforde@student.ubc.ca" userId="e9ecc13d-a50c-4e25-a4a6-b2c5a8261ba4" providerId="ADAL" clId="{C01F88C3-B08C-4FD4-805A-9A9B91C5043E}" dt="2025-05-06T22:00:41.312" v="92"/>
          <ac:spMkLst>
            <pc:docMk/>
            <pc:sldMk cId="1568061115" sldId="422"/>
            <ac:spMk id="2" creationId="{D67DC988-84DA-1702-0AD9-B02A5A42F4B8}"/>
          </ac:spMkLst>
        </pc:spChg>
        <pc:spChg chg="add mod">
          <ac:chgData name="kjforde@student.ubc.ca" userId="e9ecc13d-a50c-4e25-a4a6-b2c5a8261ba4" providerId="ADAL" clId="{C01F88C3-B08C-4FD4-805A-9A9B91C5043E}" dt="2025-05-06T22:00:46.484" v="94" actId="20577"/>
          <ac:spMkLst>
            <pc:docMk/>
            <pc:sldMk cId="1568061115" sldId="422"/>
            <ac:spMk id="5" creationId="{84222E70-0B7F-445E-F547-5A5D71A4AD61}"/>
          </ac:spMkLst>
        </pc:spChg>
      </pc:sldChg>
      <pc:sldChg chg="modSp new mod ord modNotesTx">
        <pc:chgData name="kjforde@student.ubc.ca" userId="e9ecc13d-a50c-4e25-a4a6-b2c5a8261ba4" providerId="ADAL" clId="{C01F88C3-B08C-4FD4-805A-9A9B91C5043E}" dt="2025-05-26T18:46:14.927" v="697" actId="120"/>
        <pc:sldMkLst>
          <pc:docMk/>
          <pc:sldMk cId="683606629" sldId="423"/>
        </pc:sldMkLst>
        <pc:spChg chg="mod">
          <ac:chgData name="kjforde@student.ubc.ca" userId="e9ecc13d-a50c-4e25-a4a6-b2c5a8261ba4" providerId="ADAL" clId="{C01F88C3-B08C-4FD4-805A-9A9B91C5043E}" dt="2025-05-26T18:46:14.927" v="697" actId="120"/>
          <ac:spMkLst>
            <pc:docMk/>
            <pc:sldMk cId="683606629" sldId="423"/>
            <ac:spMk id="2" creationId="{32B48BB3-3FFB-DE1B-A33F-264CFED8C757}"/>
          </ac:spMkLst>
        </pc:spChg>
        <pc:spChg chg="mod">
          <ac:chgData name="kjforde@student.ubc.ca" userId="e9ecc13d-a50c-4e25-a4a6-b2c5a8261ba4" providerId="ADAL" clId="{C01F88C3-B08C-4FD4-805A-9A9B91C5043E}" dt="2025-05-06T21:54:55.805" v="59" actId="20577"/>
          <ac:spMkLst>
            <pc:docMk/>
            <pc:sldMk cId="683606629" sldId="423"/>
            <ac:spMk id="3" creationId="{12A0B8A2-81C5-596F-AE9D-FF1A10C8C75A}"/>
          </ac:spMkLst>
        </pc:spChg>
      </pc:sldChg>
      <pc:sldChg chg="addSp modSp new mod ord modAnim modNotesTx">
        <pc:chgData name="kjforde@student.ubc.ca" userId="e9ecc13d-a50c-4e25-a4a6-b2c5a8261ba4" providerId="ADAL" clId="{C01F88C3-B08C-4FD4-805A-9A9B91C5043E}" dt="2025-05-29T22:59:38.219" v="1417" actId="20577"/>
        <pc:sldMkLst>
          <pc:docMk/>
          <pc:sldMk cId="644446288" sldId="424"/>
        </pc:sldMkLst>
        <pc:spChg chg="mod">
          <ac:chgData name="kjforde@student.ubc.ca" userId="e9ecc13d-a50c-4e25-a4a6-b2c5a8261ba4" providerId="ADAL" clId="{C01F88C3-B08C-4FD4-805A-9A9B91C5043E}" dt="2025-05-06T21:55:20.765" v="64" actId="20577"/>
          <ac:spMkLst>
            <pc:docMk/>
            <pc:sldMk cId="644446288" sldId="424"/>
            <ac:spMk id="2" creationId="{C592CE4E-7BA6-6FD4-21AF-B10D45DF916C}"/>
          </ac:spMkLst>
        </pc:spChg>
        <pc:spChg chg="mod">
          <ac:chgData name="kjforde@student.ubc.ca" userId="e9ecc13d-a50c-4e25-a4a6-b2c5a8261ba4" providerId="ADAL" clId="{C01F88C3-B08C-4FD4-805A-9A9B91C5043E}" dt="2025-05-06T21:55:20.423" v="63" actId="20577"/>
          <ac:spMkLst>
            <pc:docMk/>
            <pc:sldMk cId="644446288" sldId="424"/>
            <ac:spMk id="3" creationId="{4DB21308-1ED7-0ED4-874D-F9CED519CC62}"/>
          </ac:spMkLst>
        </pc:spChg>
        <pc:spChg chg="add mod">
          <ac:chgData name="kjforde@student.ubc.ca" userId="e9ecc13d-a50c-4e25-a4a6-b2c5a8261ba4" providerId="ADAL" clId="{C01F88C3-B08C-4FD4-805A-9A9B91C5043E}" dt="2025-05-06T21:56:05.614" v="69"/>
          <ac:spMkLst>
            <pc:docMk/>
            <pc:sldMk cId="644446288" sldId="424"/>
            <ac:spMk id="5" creationId="{D7876FAA-6450-3D35-A617-168C5267A4D5}"/>
          </ac:spMkLst>
        </pc:spChg>
        <pc:spChg chg="add mod">
          <ac:chgData name="kjforde@student.ubc.ca" userId="e9ecc13d-a50c-4e25-a4a6-b2c5a8261ba4" providerId="ADAL" clId="{C01F88C3-B08C-4FD4-805A-9A9B91C5043E}" dt="2025-05-06T22:18:33.262" v="210"/>
          <ac:spMkLst>
            <pc:docMk/>
            <pc:sldMk cId="644446288" sldId="424"/>
            <ac:spMk id="6" creationId="{59139870-E860-5DCA-F10A-354A4A0CC71F}"/>
          </ac:spMkLst>
        </pc:spChg>
        <pc:spChg chg="add mod">
          <ac:chgData name="kjforde@student.ubc.ca" userId="e9ecc13d-a50c-4e25-a4a6-b2c5a8261ba4" providerId="ADAL" clId="{C01F88C3-B08C-4FD4-805A-9A9B91C5043E}" dt="2025-05-06T22:18:33.262" v="210"/>
          <ac:spMkLst>
            <pc:docMk/>
            <pc:sldMk cId="644446288" sldId="424"/>
            <ac:spMk id="7" creationId="{1C250954-68D6-7EFF-E16A-604E65F223F7}"/>
          </ac:spMkLst>
        </pc:spChg>
        <pc:picChg chg="add mod">
          <ac:chgData name="kjforde@student.ubc.ca" userId="e9ecc13d-a50c-4e25-a4a6-b2c5a8261ba4" providerId="ADAL" clId="{C01F88C3-B08C-4FD4-805A-9A9B91C5043E}" dt="2025-05-06T21:56:02.037" v="68" actId="1076"/>
          <ac:picMkLst>
            <pc:docMk/>
            <pc:sldMk cId="644446288" sldId="424"/>
            <ac:picMk id="4" creationId="{4A7E0181-28A6-C94E-8F33-EA1BEF359B22}"/>
          </ac:picMkLst>
        </pc:picChg>
        <pc:picChg chg="add mod">
          <ac:chgData name="kjforde@student.ubc.ca" userId="e9ecc13d-a50c-4e25-a4a6-b2c5a8261ba4" providerId="ADAL" clId="{C01F88C3-B08C-4FD4-805A-9A9B91C5043E}" dt="2025-05-29T22:59:33.009" v="1393" actId="1076"/>
          <ac:picMkLst>
            <pc:docMk/>
            <pc:sldMk cId="644446288" sldId="424"/>
            <ac:picMk id="8" creationId="{A445C290-4726-60F6-36C2-D74AEB4AA38C}"/>
          </ac:picMkLst>
        </pc:picChg>
      </pc:sldChg>
      <pc:sldChg chg="add del setBg">
        <pc:chgData name="kjforde@student.ubc.ca" userId="e9ecc13d-a50c-4e25-a4a6-b2c5a8261ba4" providerId="ADAL" clId="{C01F88C3-B08C-4FD4-805A-9A9B91C5043E}" dt="2025-05-06T21:57:06.981" v="73"/>
        <pc:sldMkLst>
          <pc:docMk/>
          <pc:sldMk cId="3737387376" sldId="425"/>
        </pc:sldMkLst>
      </pc:sldChg>
      <pc:sldChg chg="addSp delSp modSp add mod ord setBg modNotesTx">
        <pc:chgData name="kjforde@student.ubc.ca" userId="e9ecc13d-a50c-4e25-a4a6-b2c5a8261ba4" providerId="ADAL" clId="{C01F88C3-B08C-4FD4-805A-9A9B91C5043E}" dt="2025-05-12T16:34:40.107" v="586"/>
        <pc:sldMkLst>
          <pc:docMk/>
          <pc:sldMk cId="2787601530" sldId="427"/>
        </pc:sldMkLst>
      </pc:sldChg>
      <pc:sldChg chg="addSp modSp new del mod ord">
        <pc:chgData name="kjforde@student.ubc.ca" userId="e9ecc13d-a50c-4e25-a4a6-b2c5a8261ba4" providerId="ADAL" clId="{C01F88C3-B08C-4FD4-805A-9A9B91C5043E}" dt="2025-05-27T16:47:12.017" v="1202" actId="47"/>
        <pc:sldMkLst>
          <pc:docMk/>
          <pc:sldMk cId="2387245404" sldId="428"/>
        </pc:sldMkLst>
      </pc:sldChg>
      <pc:sldChg chg="addSp delSp modSp new mod ord">
        <pc:chgData name="kjforde@student.ubc.ca" userId="e9ecc13d-a50c-4e25-a4a6-b2c5a8261ba4" providerId="ADAL" clId="{C01F88C3-B08C-4FD4-805A-9A9B91C5043E}" dt="2025-05-26T18:47:06.258" v="706" actId="20577"/>
        <pc:sldMkLst>
          <pc:docMk/>
          <pc:sldMk cId="865239949" sldId="429"/>
        </pc:sldMkLst>
        <pc:spChg chg="mod">
          <ac:chgData name="kjforde@student.ubc.ca" userId="e9ecc13d-a50c-4e25-a4a6-b2c5a8261ba4" providerId="ADAL" clId="{C01F88C3-B08C-4FD4-805A-9A9B91C5043E}" dt="2025-05-06T22:04:37.116" v="114" actId="20577"/>
          <ac:spMkLst>
            <pc:docMk/>
            <pc:sldMk cId="865239949" sldId="429"/>
            <ac:spMk id="3" creationId="{13A069EF-ED66-1EA4-C2A7-90EED8CD556E}"/>
          </ac:spMkLst>
        </pc:spChg>
        <pc:spChg chg="add mod">
          <ac:chgData name="kjforde@student.ubc.ca" userId="e9ecc13d-a50c-4e25-a4a6-b2c5a8261ba4" providerId="ADAL" clId="{C01F88C3-B08C-4FD4-805A-9A9B91C5043E}" dt="2025-05-26T18:47:06.258" v="706" actId="20577"/>
          <ac:spMkLst>
            <pc:docMk/>
            <pc:sldMk cId="865239949" sldId="429"/>
            <ac:spMk id="4" creationId="{272207D1-BEF9-36C8-4600-11E2D18A53A7}"/>
          </ac:spMkLst>
        </pc:spChg>
      </pc:sldChg>
      <pc:sldChg chg="addSp delSp modSp add mod ord modNotes modNotesTx">
        <pc:chgData name="kjforde@student.ubc.ca" userId="e9ecc13d-a50c-4e25-a4a6-b2c5a8261ba4" providerId="ADAL" clId="{C01F88C3-B08C-4FD4-805A-9A9B91C5043E}" dt="2025-05-06T22:21:06.180" v="216" actId="27636"/>
        <pc:sldMkLst>
          <pc:docMk/>
          <pc:sldMk cId="2046677200" sldId="430"/>
        </pc:sldMkLst>
        <pc:picChg chg="add mod">
          <ac:chgData name="kjforde@student.ubc.ca" userId="e9ecc13d-a50c-4e25-a4a6-b2c5a8261ba4" providerId="ADAL" clId="{C01F88C3-B08C-4FD4-805A-9A9B91C5043E}" dt="2025-05-06T22:11:14.167" v="142" actId="1076"/>
          <ac:picMkLst>
            <pc:docMk/>
            <pc:sldMk cId="2046677200" sldId="430"/>
            <ac:picMk id="3" creationId="{284ED6E7-731B-B007-D93E-F7C516C64DBC}"/>
          </ac:picMkLst>
        </pc:picChg>
        <pc:picChg chg="add mod">
          <ac:chgData name="kjforde@student.ubc.ca" userId="e9ecc13d-a50c-4e25-a4a6-b2c5a8261ba4" providerId="ADAL" clId="{C01F88C3-B08C-4FD4-805A-9A9B91C5043E}" dt="2025-05-06T22:11:17.136" v="143" actId="14100"/>
          <ac:picMkLst>
            <pc:docMk/>
            <pc:sldMk cId="2046677200" sldId="430"/>
            <ac:picMk id="6" creationId="{5D72C362-9F0E-BDF3-F71C-25836BDC9120}"/>
          </ac:picMkLst>
        </pc:picChg>
      </pc:sldChg>
      <pc:sldChg chg="add del">
        <pc:chgData name="kjforde@student.ubc.ca" userId="e9ecc13d-a50c-4e25-a4a6-b2c5a8261ba4" providerId="ADAL" clId="{C01F88C3-B08C-4FD4-805A-9A9B91C5043E}" dt="2025-05-06T22:52:58.615" v="487" actId="47"/>
        <pc:sldMkLst>
          <pc:docMk/>
          <pc:sldMk cId="1071364124" sldId="431"/>
        </pc:sldMkLst>
      </pc:sldChg>
      <pc:sldChg chg="addSp delSp modSp add mod ord setBg">
        <pc:chgData name="kjforde@student.ubc.ca" userId="e9ecc13d-a50c-4e25-a4a6-b2c5a8261ba4" providerId="ADAL" clId="{C01F88C3-B08C-4FD4-805A-9A9B91C5043E}" dt="2025-05-26T18:46:47.360" v="703"/>
        <pc:sldMkLst>
          <pc:docMk/>
          <pc:sldMk cId="2638457945" sldId="432"/>
        </pc:sldMkLst>
      </pc:sldChg>
      <pc:sldChg chg="add del">
        <pc:chgData name="kjforde@student.ubc.ca" userId="e9ecc13d-a50c-4e25-a4a6-b2c5a8261ba4" providerId="ADAL" clId="{C01F88C3-B08C-4FD4-805A-9A9B91C5043E}" dt="2025-05-06T22:15:36.115" v="175"/>
        <pc:sldMkLst>
          <pc:docMk/>
          <pc:sldMk cId="2011866134" sldId="433"/>
        </pc:sldMkLst>
      </pc:sldChg>
      <pc:sldChg chg="add del">
        <pc:chgData name="kjforde@student.ubc.ca" userId="e9ecc13d-a50c-4e25-a4a6-b2c5a8261ba4" providerId="ADAL" clId="{C01F88C3-B08C-4FD4-805A-9A9B91C5043E}" dt="2025-05-06T22:25:57.971" v="355" actId="47"/>
        <pc:sldMkLst>
          <pc:docMk/>
          <pc:sldMk cId="3429617340" sldId="433"/>
        </pc:sldMkLst>
      </pc:sldChg>
      <pc:sldChg chg="add del">
        <pc:chgData name="kjforde@student.ubc.ca" userId="e9ecc13d-a50c-4e25-a4a6-b2c5a8261ba4" providerId="ADAL" clId="{C01F88C3-B08C-4FD4-805A-9A9B91C5043E}" dt="2025-05-27T16:45:48.543" v="1201" actId="47"/>
        <pc:sldMkLst>
          <pc:docMk/>
          <pc:sldMk cId="4006574754" sldId="434"/>
        </pc:sldMkLst>
      </pc:sldChg>
      <pc:sldChg chg="modSp add mod">
        <pc:chgData name="kjforde@student.ubc.ca" userId="e9ecc13d-a50c-4e25-a4a6-b2c5a8261ba4" providerId="ADAL" clId="{C01F88C3-B08C-4FD4-805A-9A9B91C5043E}" dt="2025-05-29T23:00:32.783" v="1426" actId="20577"/>
        <pc:sldMkLst>
          <pc:docMk/>
          <pc:sldMk cId="248466017" sldId="435"/>
        </pc:sldMkLst>
        <pc:spChg chg="mod">
          <ac:chgData name="kjforde@student.ubc.ca" userId="e9ecc13d-a50c-4e25-a4a6-b2c5a8261ba4" providerId="ADAL" clId="{C01F88C3-B08C-4FD4-805A-9A9B91C5043E}" dt="2025-05-29T23:00:32.783" v="1426" actId="20577"/>
          <ac:spMkLst>
            <pc:docMk/>
            <pc:sldMk cId="248466017" sldId="435"/>
            <ac:spMk id="3" creationId="{59D8E300-0379-DF8D-51C7-9AC46EEDAE94}"/>
          </ac:spMkLst>
        </pc:spChg>
      </pc:sldChg>
      <pc:sldChg chg="add del">
        <pc:chgData name="kjforde@student.ubc.ca" userId="e9ecc13d-a50c-4e25-a4a6-b2c5a8261ba4" providerId="ADAL" clId="{C01F88C3-B08C-4FD4-805A-9A9B91C5043E}" dt="2025-05-06T22:21:37.099" v="219"/>
        <pc:sldMkLst>
          <pc:docMk/>
          <pc:sldMk cId="1474387940" sldId="435"/>
        </pc:sldMkLst>
      </pc:sldChg>
      <pc:sldChg chg="modSp add mod">
        <pc:chgData name="kjforde@student.ubc.ca" userId="e9ecc13d-a50c-4e25-a4a6-b2c5a8261ba4" providerId="ADAL" clId="{C01F88C3-B08C-4FD4-805A-9A9B91C5043E}" dt="2025-05-06T22:22:01.090" v="263" actId="20577"/>
        <pc:sldMkLst>
          <pc:docMk/>
          <pc:sldMk cId="887904834" sldId="436"/>
        </pc:sldMkLst>
        <pc:spChg chg="mod">
          <ac:chgData name="kjforde@student.ubc.ca" userId="e9ecc13d-a50c-4e25-a4a6-b2c5a8261ba4" providerId="ADAL" clId="{C01F88C3-B08C-4FD4-805A-9A9B91C5043E}" dt="2025-05-06T22:22:01.090" v="263" actId="20577"/>
          <ac:spMkLst>
            <pc:docMk/>
            <pc:sldMk cId="887904834" sldId="436"/>
            <ac:spMk id="3" creationId="{59D8E300-0379-DF8D-51C7-9AC46EEDAE94}"/>
          </ac:spMkLst>
        </pc:spChg>
      </pc:sldChg>
      <pc:sldChg chg="modSp add mod">
        <pc:chgData name="kjforde@student.ubc.ca" userId="e9ecc13d-a50c-4e25-a4a6-b2c5a8261ba4" providerId="ADAL" clId="{C01F88C3-B08C-4FD4-805A-9A9B91C5043E}" dt="2025-05-06T22:23:09.387" v="278" actId="20577"/>
        <pc:sldMkLst>
          <pc:docMk/>
          <pc:sldMk cId="562549057" sldId="437"/>
        </pc:sldMkLst>
        <pc:spChg chg="mod">
          <ac:chgData name="kjforde@student.ubc.ca" userId="e9ecc13d-a50c-4e25-a4a6-b2c5a8261ba4" providerId="ADAL" clId="{C01F88C3-B08C-4FD4-805A-9A9B91C5043E}" dt="2025-05-06T22:23:09.387" v="278" actId="20577"/>
          <ac:spMkLst>
            <pc:docMk/>
            <pc:sldMk cId="562549057" sldId="437"/>
            <ac:spMk id="3" creationId="{59D8E300-0379-DF8D-51C7-9AC46EEDAE94}"/>
          </ac:spMkLst>
        </pc:spChg>
      </pc:sldChg>
      <pc:sldChg chg="addSp modSp add mod">
        <pc:chgData name="kjforde@student.ubc.ca" userId="e9ecc13d-a50c-4e25-a4a6-b2c5a8261ba4" providerId="ADAL" clId="{C01F88C3-B08C-4FD4-805A-9A9B91C5043E}" dt="2025-05-29T23:07:00.162" v="1454" actId="207"/>
        <pc:sldMkLst>
          <pc:docMk/>
          <pc:sldMk cId="4165022059" sldId="438"/>
        </pc:sldMkLst>
        <pc:spChg chg="add mod">
          <ac:chgData name="kjforde@student.ubc.ca" userId="e9ecc13d-a50c-4e25-a4a6-b2c5a8261ba4" providerId="ADAL" clId="{C01F88C3-B08C-4FD4-805A-9A9B91C5043E}" dt="2025-05-29T23:07:00.162" v="1454" actId="207"/>
          <ac:spMkLst>
            <pc:docMk/>
            <pc:sldMk cId="4165022059" sldId="438"/>
            <ac:spMk id="5" creationId="{EBD91960-FA66-A37D-0A76-620AE5DADA76}"/>
          </ac:spMkLst>
        </pc:spChg>
      </pc:sldChg>
      <pc:sldChg chg="add del">
        <pc:chgData name="kjforde@student.ubc.ca" userId="e9ecc13d-a50c-4e25-a4a6-b2c5a8261ba4" providerId="ADAL" clId="{C01F88C3-B08C-4FD4-805A-9A9B91C5043E}" dt="2025-05-06T22:24:38.812" v="289"/>
        <pc:sldMkLst>
          <pc:docMk/>
          <pc:sldMk cId="1646312329" sldId="439"/>
        </pc:sldMkLst>
      </pc:sldChg>
      <pc:sldChg chg="modSp add del mod">
        <pc:chgData name="kjforde@student.ubc.ca" userId="e9ecc13d-a50c-4e25-a4a6-b2c5a8261ba4" providerId="ADAL" clId="{C01F88C3-B08C-4FD4-805A-9A9B91C5043E}" dt="2025-05-27T16:47:12.017" v="1202" actId="47"/>
        <pc:sldMkLst>
          <pc:docMk/>
          <pc:sldMk cId="2160019849" sldId="439"/>
        </pc:sldMkLst>
      </pc:sldChg>
      <pc:sldChg chg="add del">
        <pc:chgData name="kjforde@student.ubc.ca" userId="e9ecc13d-a50c-4e25-a4a6-b2c5a8261ba4" providerId="ADAL" clId="{C01F88C3-B08C-4FD4-805A-9A9B91C5043E}" dt="2025-05-27T16:47:12.017" v="1202" actId="47"/>
        <pc:sldMkLst>
          <pc:docMk/>
          <pc:sldMk cId="819155395" sldId="440"/>
        </pc:sldMkLst>
      </pc:sldChg>
      <pc:sldChg chg="modSp add mod">
        <pc:chgData name="kjforde@student.ubc.ca" userId="e9ecc13d-a50c-4e25-a4a6-b2c5a8261ba4" providerId="ADAL" clId="{C01F88C3-B08C-4FD4-805A-9A9B91C5043E}" dt="2025-05-06T22:25:21.715" v="315" actId="20577"/>
        <pc:sldMkLst>
          <pc:docMk/>
          <pc:sldMk cId="1276676451" sldId="441"/>
        </pc:sldMkLst>
        <pc:spChg chg="mod">
          <ac:chgData name="kjforde@student.ubc.ca" userId="e9ecc13d-a50c-4e25-a4a6-b2c5a8261ba4" providerId="ADAL" clId="{C01F88C3-B08C-4FD4-805A-9A9B91C5043E}" dt="2025-05-06T22:25:21.715" v="315" actId="20577"/>
          <ac:spMkLst>
            <pc:docMk/>
            <pc:sldMk cId="1276676451" sldId="441"/>
            <ac:spMk id="3" creationId="{A04762B5-3F28-0B5C-2A55-B62CDC465700}"/>
          </ac:spMkLst>
        </pc:spChg>
      </pc:sldChg>
      <pc:sldChg chg="modSp add del mod">
        <pc:chgData name="kjforde@student.ubc.ca" userId="e9ecc13d-a50c-4e25-a4a6-b2c5a8261ba4" providerId="ADAL" clId="{C01F88C3-B08C-4FD4-805A-9A9B91C5043E}" dt="2025-05-27T16:47:12.017" v="1202" actId="47"/>
        <pc:sldMkLst>
          <pc:docMk/>
          <pc:sldMk cId="2702793345" sldId="442"/>
        </pc:sldMkLst>
      </pc:sldChg>
      <pc:sldChg chg="modSp add del mod">
        <pc:chgData name="kjforde@student.ubc.ca" userId="e9ecc13d-a50c-4e25-a4a6-b2c5a8261ba4" providerId="ADAL" clId="{C01F88C3-B08C-4FD4-805A-9A9B91C5043E}" dt="2025-05-27T16:47:12.017" v="1202" actId="47"/>
        <pc:sldMkLst>
          <pc:docMk/>
          <pc:sldMk cId="4135854901" sldId="443"/>
        </pc:sldMkLst>
      </pc:sldChg>
      <pc:sldChg chg="modSp add del mod">
        <pc:chgData name="kjforde@student.ubc.ca" userId="e9ecc13d-a50c-4e25-a4a6-b2c5a8261ba4" providerId="ADAL" clId="{C01F88C3-B08C-4FD4-805A-9A9B91C5043E}" dt="2025-05-27T16:47:12.017" v="1202" actId="47"/>
        <pc:sldMkLst>
          <pc:docMk/>
          <pc:sldMk cId="2477023983" sldId="444"/>
        </pc:sldMkLst>
      </pc:sldChg>
      <pc:sldChg chg="modSp new mod">
        <pc:chgData name="kjforde@student.ubc.ca" userId="e9ecc13d-a50c-4e25-a4a6-b2c5a8261ba4" providerId="ADAL" clId="{C01F88C3-B08C-4FD4-805A-9A9B91C5043E}" dt="2025-05-06T22:53:53.869" v="515" actId="20577"/>
        <pc:sldMkLst>
          <pc:docMk/>
          <pc:sldMk cId="699891877" sldId="445"/>
        </pc:sldMkLst>
        <pc:spChg chg="mod">
          <ac:chgData name="kjforde@student.ubc.ca" userId="e9ecc13d-a50c-4e25-a4a6-b2c5a8261ba4" providerId="ADAL" clId="{C01F88C3-B08C-4FD4-805A-9A9B91C5043E}" dt="2025-05-06T22:53:53.869" v="515" actId="20577"/>
          <ac:spMkLst>
            <pc:docMk/>
            <pc:sldMk cId="699891877" sldId="445"/>
            <ac:spMk id="3" creationId="{92E7CF99-06C2-4F60-B147-EDEFDA03A3C8}"/>
          </ac:spMkLst>
        </pc:spChg>
      </pc:sldChg>
      <pc:sldChg chg="modSp add mod">
        <pc:chgData name="kjforde@student.ubc.ca" userId="e9ecc13d-a50c-4e25-a4a6-b2c5a8261ba4" providerId="ADAL" clId="{C01F88C3-B08C-4FD4-805A-9A9B91C5043E}" dt="2025-05-06T22:54:32.158" v="527" actId="20577"/>
        <pc:sldMkLst>
          <pc:docMk/>
          <pc:sldMk cId="1673189196" sldId="446"/>
        </pc:sldMkLst>
        <pc:spChg chg="mod">
          <ac:chgData name="kjforde@student.ubc.ca" userId="e9ecc13d-a50c-4e25-a4a6-b2c5a8261ba4" providerId="ADAL" clId="{C01F88C3-B08C-4FD4-805A-9A9B91C5043E}" dt="2025-05-06T22:54:32.158" v="527" actId="20577"/>
          <ac:spMkLst>
            <pc:docMk/>
            <pc:sldMk cId="1673189196" sldId="446"/>
            <ac:spMk id="3" creationId="{1BFE8F06-1FCA-3B92-6CE0-E2265D30AF62}"/>
          </ac:spMkLst>
        </pc:spChg>
      </pc:sldChg>
      <pc:sldChg chg="add del">
        <pc:chgData name="kjforde@student.ubc.ca" userId="e9ecc13d-a50c-4e25-a4a6-b2c5a8261ba4" providerId="ADAL" clId="{C01F88C3-B08C-4FD4-805A-9A9B91C5043E}" dt="2025-05-06T22:54:13.678" v="517"/>
        <pc:sldMkLst>
          <pc:docMk/>
          <pc:sldMk cId="3864154362" sldId="446"/>
        </pc:sldMkLst>
      </pc:sldChg>
      <pc:sldChg chg="modSp mod ord modNotesTx">
        <pc:chgData name="kjforde@student.ubc.ca" userId="e9ecc13d-a50c-4e25-a4a6-b2c5a8261ba4" providerId="ADAL" clId="{C01F88C3-B08C-4FD4-805A-9A9B91C5043E}" dt="2025-05-26T18:51:15.095" v="955" actId="20577"/>
        <pc:sldMkLst>
          <pc:docMk/>
          <pc:sldMk cId="2891658849" sldId="449"/>
        </pc:sldMkLst>
        <pc:spChg chg="mod">
          <ac:chgData name="kjforde@student.ubc.ca" userId="e9ecc13d-a50c-4e25-a4a6-b2c5a8261ba4" providerId="ADAL" clId="{C01F88C3-B08C-4FD4-805A-9A9B91C5043E}" dt="2025-05-26T18:50:16.181" v="936" actId="14100"/>
          <ac:spMkLst>
            <pc:docMk/>
            <pc:sldMk cId="2891658849" sldId="449"/>
            <ac:spMk id="2" creationId="{44B3C5C3-9BBF-99A4-DFBE-1D53638271DC}"/>
          </ac:spMkLst>
        </pc:spChg>
      </pc:sldChg>
      <pc:sldChg chg="del modAnim">
        <pc:chgData name="kjforde@student.ubc.ca" userId="e9ecc13d-a50c-4e25-a4a6-b2c5a8261ba4" providerId="ADAL" clId="{C01F88C3-B08C-4FD4-805A-9A9B91C5043E}" dt="2025-05-26T19:07:22.219" v="1066" actId="47"/>
        <pc:sldMkLst>
          <pc:docMk/>
          <pc:sldMk cId="3017769489" sldId="450"/>
        </pc:sldMkLst>
      </pc:sldChg>
      <pc:sldChg chg="modAnim">
        <pc:chgData name="kjforde@student.ubc.ca" userId="e9ecc13d-a50c-4e25-a4a6-b2c5a8261ba4" providerId="ADAL" clId="{C01F88C3-B08C-4FD4-805A-9A9B91C5043E}" dt="2025-05-26T19:07:26.197" v="1067"/>
        <pc:sldMkLst>
          <pc:docMk/>
          <pc:sldMk cId="2967792886" sldId="451"/>
        </pc:sldMkLst>
      </pc:sldChg>
      <pc:sldChg chg="addSp modSp new del mod ord modNotesTx">
        <pc:chgData name="kjforde@student.ubc.ca" userId="e9ecc13d-a50c-4e25-a4a6-b2c5a8261ba4" providerId="ADAL" clId="{C01F88C3-B08C-4FD4-805A-9A9B91C5043E}" dt="2025-05-27T16:47:12.017" v="1202" actId="47"/>
        <pc:sldMkLst>
          <pc:docMk/>
          <pc:sldMk cId="3639150940" sldId="452"/>
        </pc:sldMkLst>
      </pc:sldChg>
      <pc:sldChg chg="addSp delSp modSp add mod modNotes modNotesTx">
        <pc:chgData name="kjforde@student.ubc.ca" userId="e9ecc13d-a50c-4e25-a4a6-b2c5a8261ba4" providerId="ADAL" clId="{C01F88C3-B08C-4FD4-805A-9A9B91C5043E}" dt="2025-05-27T16:54:30.939" v="1299" actId="962"/>
        <pc:sldMkLst>
          <pc:docMk/>
          <pc:sldMk cId="1300458579" sldId="453"/>
        </pc:sldMkLst>
        <pc:picChg chg="add mod">
          <ac:chgData name="kjforde@student.ubc.ca" userId="e9ecc13d-a50c-4e25-a4a6-b2c5a8261ba4" providerId="ADAL" clId="{C01F88C3-B08C-4FD4-805A-9A9B91C5043E}" dt="2025-05-27T16:54:30.939" v="1299" actId="962"/>
          <ac:picMkLst>
            <pc:docMk/>
            <pc:sldMk cId="1300458579" sldId="453"/>
            <ac:picMk id="7" creationId="{C2A46A68-500D-187B-9096-E3077D75D712}"/>
          </ac:picMkLst>
        </pc:picChg>
      </pc:sldChg>
      <pc:sldChg chg="modSp add mod">
        <pc:chgData name="kjforde@student.ubc.ca" userId="e9ecc13d-a50c-4e25-a4a6-b2c5a8261ba4" providerId="ADAL" clId="{C01F88C3-B08C-4FD4-805A-9A9B91C5043E}" dt="2025-05-27T16:24:20.585" v="1080" actId="20577"/>
        <pc:sldMkLst>
          <pc:docMk/>
          <pc:sldMk cId="785530766" sldId="454"/>
        </pc:sldMkLst>
        <pc:spChg chg="mod">
          <ac:chgData name="kjforde@student.ubc.ca" userId="e9ecc13d-a50c-4e25-a4a6-b2c5a8261ba4" providerId="ADAL" clId="{C01F88C3-B08C-4FD4-805A-9A9B91C5043E}" dt="2025-05-27T16:24:20.585" v="1080" actId="20577"/>
          <ac:spMkLst>
            <pc:docMk/>
            <pc:sldMk cId="785530766" sldId="454"/>
            <ac:spMk id="3" creationId="{52E9DE81-C5F2-186A-B731-7E69C8B55A24}"/>
          </ac:spMkLst>
        </pc:spChg>
      </pc:sldChg>
      <pc:sldChg chg="addSp delSp modSp add mod modNotes modNotesTx">
        <pc:chgData name="kjforde@student.ubc.ca" userId="e9ecc13d-a50c-4e25-a4a6-b2c5a8261ba4" providerId="ADAL" clId="{C01F88C3-B08C-4FD4-805A-9A9B91C5043E}" dt="2025-05-27T16:26:14.574" v="1124" actId="1076"/>
        <pc:sldMkLst>
          <pc:docMk/>
          <pc:sldMk cId="2051763457" sldId="455"/>
        </pc:sldMkLst>
        <pc:spChg chg="add mod">
          <ac:chgData name="kjforde@student.ubc.ca" userId="e9ecc13d-a50c-4e25-a4a6-b2c5a8261ba4" providerId="ADAL" clId="{C01F88C3-B08C-4FD4-805A-9A9B91C5043E}" dt="2025-05-27T16:25:59.519" v="1110" actId="1076"/>
          <ac:spMkLst>
            <pc:docMk/>
            <pc:sldMk cId="2051763457" sldId="455"/>
            <ac:spMk id="11" creationId="{A1935688-C962-66E5-A059-DD59B920F343}"/>
          </ac:spMkLst>
        </pc:spChg>
        <pc:spChg chg="add mod">
          <ac:chgData name="kjforde@student.ubc.ca" userId="e9ecc13d-a50c-4e25-a4a6-b2c5a8261ba4" providerId="ADAL" clId="{C01F88C3-B08C-4FD4-805A-9A9B91C5043E}" dt="2025-05-27T16:26:14.574" v="1124" actId="1076"/>
          <ac:spMkLst>
            <pc:docMk/>
            <pc:sldMk cId="2051763457" sldId="455"/>
            <ac:spMk id="12" creationId="{9E70EA3E-BE85-05CF-D65D-17D39399B6E8}"/>
          </ac:spMkLst>
        </pc:spChg>
        <pc:picChg chg="add mod">
          <ac:chgData name="kjforde@student.ubc.ca" userId="e9ecc13d-a50c-4e25-a4a6-b2c5a8261ba4" providerId="ADAL" clId="{C01F88C3-B08C-4FD4-805A-9A9B91C5043E}" dt="2025-05-27T16:25:39.859" v="1096" actId="1076"/>
          <ac:picMkLst>
            <pc:docMk/>
            <pc:sldMk cId="2051763457" sldId="455"/>
            <ac:picMk id="9" creationId="{F5631C53-AB44-98BC-FD76-4709ABD3100E}"/>
          </ac:picMkLst>
        </pc:picChg>
        <pc:picChg chg="mod">
          <ac:chgData name="kjforde@student.ubc.ca" userId="e9ecc13d-a50c-4e25-a4a6-b2c5a8261ba4" providerId="ADAL" clId="{C01F88C3-B08C-4FD4-805A-9A9B91C5043E}" dt="2025-05-27T16:25:21.818" v="1089" actId="1076"/>
          <ac:picMkLst>
            <pc:docMk/>
            <pc:sldMk cId="2051763457" sldId="455"/>
            <ac:picMk id="10" creationId="{7693EFE8-AC95-43FB-9174-9F232A002A5D}"/>
          </ac:picMkLst>
        </pc:picChg>
      </pc:sldChg>
      <pc:sldChg chg="add del modNotes">
        <pc:chgData name="kjforde@student.ubc.ca" userId="e9ecc13d-a50c-4e25-a4a6-b2c5a8261ba4" providerId="ADAL" clId="{C01F88C3-B08C-4FD4-805A-9A9B91C5043E}" dt="2025-05-27T16:28:06.029" v="1128"/>
        <pc:sldMkLst>
          <pc:docMk/>
          <pc:sldMk cId="351671627" sldId="456"/>
        </pc:sldMkLst>
      </pc:sldChg>
      <pc:sldChg chg="add">
        <pc:chgData name="kjforde@student.ubc.ca" userId="e9ecc13d-a50c-4e25-a4a6-b2c5a8261ba4" providerId="ADAL" clId="{C01F88C3-B08C-4FD4-805A-9A9B91C5043E}" dt="2025-05-27T16:28:08.178" v="1129"/>
        <pc:sldMkLst>
          <pc:docMk/>
          <pc:sldMk cId="514755560" sldId="456"/>
        </pc:sldMkLst>
      </pc:sldChg>
      <pc:sldChg chg="add">
        <pc:chgData name="kjforde@student.ubc.ca" userId="e9ecc13d-a50c-4e25-a4a6-b2c5a8261ba4" providerId="ADAL" clId="{C01F88C3-B08C-4FD4-805A-9A9B91C5043E}" dt="2025-05-27T16:31:45.232" v="1169"/>
        <pc:sldMkLst>
          <pc:docMk/>
          <pc:sldMk cId="1224122205" sldId="457"/>
        </pc:sldMkLst>
      </pc:sldChg>
      <pc:sldChg chg="add del">
        <pc:chgData name="kjforde@student.ubc.ca" userId="e9ecc13d-a50c-4e25-a4a6-b2c5a8261ba4" providerId="ADAL" clId="{C01F88C3-B08C-4FD4-805A-9A9B91C5043E}" dt="2025-05-27T16:31:42.563" v="1168"/>
        <pc:sldMkLst>
          <pc:docMk/>
          <pc:sldMk cId="3219361722" sldId="457"/>
        </pc:sldMkLst>
      </pc:sldChg>
      <pc:sldChg chg="addSp delSp modSp new mod modNotesTx">
        <pc:chgData name="kjforde@student.ubc.ca" userId="e9ecc13d-a50c-4e25-a4a6-b2c5a8261ba4" providerId="ADAL" clId="{C01F88C3-B08C-4FD4-805A-9A9B91C5043E}" dt="2025-05-27T16:36:09.583" v="1178"/>
        <pc:sldMkLst>
          <pc:docMk/>
          <pc:sldMk cId="2732530252" sldId="458"/>
        </pc:sldMkLst>
        <pc:spChg chg="mod">
          <ac:chgData name="kjforde@student.ubc.ca" userId="e9ecc13d-a50c-4e25-a4a6-b2c5a8261ba4" providerId="ADAL" clId="{C01F88C3-B08C-4FD4-805A-9A9B91C5043E}" dt="2025-05-27T16:31:49.403" v="1171" actId="20577"/>
          <ac:spMkLst>
            <pc:docMk/>
            <pc:sldMk cId="2732530252" sldId="458"/>
            <ac:spMk id="2" creationId="{DB6EA565-C4C5-4C2F-A962-D14B351A32F1}"/>
          </ac:spMkLst>
        </pc:spChg>
        <pc:picChg chg="add mod">
          <ac:chgData name="kjforde@student.ubc.ca" userId="e9ecc13d-a50c-4e25-a4a6-b2c5a8261ba4" providerId="ADAL" clId="{C01F88C3-B08C-4FD4-805A-9A9B91C5043E}" dt="2025-05-27T16:36:04.390" v="1177" actId="1076"/>
          <ac:picMkLst>
            <pc:docMk/>
            <pc:sldMk cId="2732530252" sldId="458"/>
            <ac:picMk id="6" creationId="{7EE554CF-DECB-7D4A-9020-A00102E1DB45}"/>
          </ac:picMkLst>
        </pc:picChg>
      </pc:sldChg>
      <pc:sldChg chg="modSp add mod ord modAnim modNotesTx">
        <pc:chgData name="kjforde@student.ubc.ca" userId="e9ecc13d-a50c-4e25-a4a6-b2c5a8261ba4" providerId="ADAL" clId="{C01F88C3-B08C-4FD4-805A-9A9B91C5043E}" dt="2025-05-27T16:51:39.903" v="1285"/>
        <pc:sldMkLst>
          <pc:docMk/>
          <pc:sldMk cId="3454850915" sldId="459"/>
        </pc:sldMkLst>
        <pc:spChg chg="mod">
          <ac:chgData name="kjforde@student.ubc.ca" userId="e9ecc13d-a50c-4e25-a4a6-b2c5a8261ba4" providerId="ADAL" clId="{C01F88C3-B08C-4FD4-805A-9A9B91C5043E}" dt="2025-05-27T16:37:27.861" v="1194" actId="113"/>
          <ac:spMkLst>
            <pc:docMk/>
            <pc:sldMk cId="3454850915" sldId="459"/>
            <ac:spMk id="3" creationId="{94D184A1-D2F7-6303-89BC-1A79D8D10228}"/>
          </ac:spMkLst>
        </pc:spChg>
      </pc:sldChg>
      <pc:sldChg chg="modSp add mod">
        <pc:chgData name="kjforde@student.ubc.ca" userId="e9ecc13d-a50c-4e25-a4a6-b2c5a8261ba4" providerId="ADAL" clId="{C01F88C3-B08C-4FD4-805A-9A9B91C5043E}" dt="2025-05-27T16:45:38.591" v="1200" actId="20577"/>
        <pc:sldMkLst>
          <pc:docMk/>
          <pc:sldMk cId="2817870203" sldId="460"/>
        </pc:sldMkLst>
        <pc:spChg chg="mod">
          <ac:chgData name="kjforde@student.ubc.ca" userId="e9ecc13d-a50c-4e25-a4a6-b2c5a8261ba4" providerId="ADAL" clId="{C01F88C3-B08C-4FD4-805A-9A9B91C5043E}" dt="2025-05-27T16:45:38.591" v="1200" actId="20577"/>
          <ac:spMkLst>
            <pc:docMk/>
            <pc:sldMk cId="2817870203" sldId="460"/>
            <ac:spMk id="3" creationId="{2C1F97EB-BFC4-E7EB-9E1B-9E93A2228367}"/>
          </ac:spMkLst>
        </pc:spChg>
      </pc:sldChg>
      <pc:sldChg chg="add">
        <pc:chgData name="kjforde@student.ubc.ca" userId="e9ecc13d-a50c-4e25-a4a6-b2c5a8261ba4" providerId="ADAL" clId="{C01F88C3-B08C-4FD4-805A-9A9B91C5043E}" dt="2025-05-27T16:54:36.145" v="1300"/>
        <pc:sldMkLst>
          <pc:docMk/>
          <pc:sldMk cId="2293702881" sldId="461"/>
        </pc:sldMkLst>
      </pc:sldChg>
      <pc:sldChg chg="addSp delSp modSp new mod">
        <pc:chgData name="kjforde@student.ubc.ca" userId="e9ecc13d-a50c-4e25-a4a6-b2c5a8261ba4" providerId="ADAL" clId="{C01F88C3-B08C-4FD4-805A-9A9B91C5043E}" dt="2025-05-27T17:03:31.495" v="1315" actId="22"/>
        <pc:sldMkLst>
          <pc:docMk/>
          <pc:sldMk cId="2900336820" sldId="462"/>
        </pc:sldMkLst>
      </pc:sldChg>
      <pc:sldChg chg="addSp delSp modSp add mod setBg">
        <pc:chgData name="kjforde@student.ubc.ca" userId="e9ecc13d-a50c-4e25-a4a6-b2c5a8261ba4" providerId="ADAL" clId="{C01F88C3-B08C-4FD4-805A-9A9B91C5043E}" dt="2025-05-27T17:13:24.761" v="1331" actId="1076"/>
        <pc:sldMkLst>
          <pc:docMk/>
          <pc:sldMk cId="3288082295" sldId="463"/>
        </pc:sldMkLst>
      </pc:sldChg>
      <pc:sldChg chg="add del setBg">
        <pc:chgData name="kjforde@student.ubc.ca" userId="e9ecc13d-a50c-4e25-a4a6-b2c5a8261ba4" providerId="ADAL" clId="{C01F88C3-B08C-4FD4-805A-9A9B91C5043E}" dt="2025-05-27T17:12:52.413" v="1319"/>
        <pc:sldMkLst>
          <pc:docMk/>
          <pc:sldMk cId="813613685" sldId="464"/>
        </pc:sldMkLst>
      </pc:sldChg>
      <pc:sldChg chg="modNotesTx">
        <pc:chgData name="kjforde@student.ubc.ca" userId="e9ecc13d-a50c-4e25-a4a6-b2c5a8261ba4" providerId="ADAL" clId="{C01F88C3-B08C-4FD4-805A-9A9B91C5043E}" dt="2025-05-29T23:03:28.277" v="1435" actId="20577"/>
        <pc:sldMkLst>
          <pc:docMk/>
          <pc:sldMk cId="1973761909" sldId="470"/>
        </pc:sldMkLst>
      </pc:sldChg>
      <pc:sldChg chg="delSp del mod">
        <pc:chgData name="kjforde@student.ubc.ca" userId="e9ecc13d-a50c-4e25-a4a6-b2c5a8261ba4" providerId="ADAL" clId="{C01F88C3-B08C-4FD4-805A-9A9B91C5043E}" dt="2025-05-29T17:55:04.906" v="1337" actId="47"/>
        <pc:sldMkLst>
          <pc:docMk/>
          <pc:sldMk cId="1853093070" sldId="474"/>
        </pc:sldMkLst>
      </pc:sldChg>
      <pc:sldChg chg="add">
        <pc:chgData name="kjforde@student.ubc.ca" userId="e9ecc13d-a50c-4e25-a4a6-b2c5a8261ba4" providerId="ADAL" clId="{C01F88C3-B08C-4FD4-805A-9A9B91C5043E}" dt="2025-05-29T17:50:28.494" v="1332"/>
        <pc:sldMkLst>
          <pc:docMk/>
          <pc:sldMk cId="3550126385" sldId="484"/>
        </pc:sldMkLst>
      </pc:sldChg>
      <pc:sldChg chg="addSp modSp add mod ord">
        <pc:chgData name="kjforde@student.ubc.ca" userId="e9ecc13d-a50c-4e25-a4a6-b2c5a8261ba4" providerId="ADAL" clId="{C01F88C3-B08C-4FD4-805A-9A9B91C5043E}" dt="2025-05-29T19:46:55.594" v="1387"/>
        <pc:sldMkLst>
          <pc:docMk/>
          <pc:sldMk cId="183631294" sldId="485"/>
        </pc:sldMkLst>
        <pc:spChg chg="add mod">
          <ac:chgData name="kjforde@student.ubc.ca" userId="e9ecc13d-a50c-4e25-a4a6-b2c5a8261ba4" providerId="ADAL" clId="{C01F88C3-B08C-4FD4-805A-9A9B91C5043E}" dt="2025-05-29T17:56:07.548" v="1354" actId="122"/>
          <ac:spMkLst>
            <pc:docMk/>
            <pc:sldMk cId="183631294" sldId="485"/>
            <ac:spMk id="3" creationId="{24115179-E495-7FA9-4C4A-5DDAC7064808}"/>
          </ac:spMkLst>
        </pc:spChg>
        <pc:picChg chg="mod">
          <ac:chgData name="kjforde@student.ubc.ca" userId="e9ecc13d-a50c-4e25-a4a6-b2c5a8261ba4" providerId="ADAL" clId="{C01F88C3-B08C-4FD4-805A-9A9B91C5043E}" dt="2025-05-29T17:55:48.519" v="1346" actId="1076"/>
          <ac:picMkLst>
            <pc:docMk/>
            <pc:sldMk cId="183631294" sldId="485"/>
            <ac:picMk id="5" creationId="{F068976F-ADD1-8FB6-1E36-7C87A9B6E54C}"/>
          </ac:picMkLst>
        </pc:picChg>
      </pc:sldChg>
      <pc:sldChg chg="add del">
        <pc:chgData name="kjforde@student.ubc.ca" userId="e9ecc13d-a50c-4e25-a4a6-b2c5a8261ba4" providerId="ADAL" clId="{C01F88C3-B08C-4FD4-805A-9A9B91C5043E}" dt="2025-05-29T17:54:59.907" v="1335"/>
        <pc:sldMkLst>
          <pc:docMk/>
          <pc:sldMk cId="3946010286" sldId="485"/>
        </pc:sldMkLst>
      </pc:sldChg>
      <pc:sldChg chg="add del">
        <pc:chgData name="kjforde@student.ubc.ca" userId="e9ecc13d-a50c-4e25-a4a6-b2c5a8261ba4" providerId="ADAL" clId="{C01F88C3-B08C-4FD4-805A-9A9B91C5043E}" dt="2025-05-29T22:59:19.337" v="1389"/>
        <pc:sldMkLst>
          <pc:docMk/>
          <pc:sldMk cId="754599967" sldId="486"/>
        </pc:sldMkLst>
      </pc:sldChg>
      <pc:sldChg chg="add">
        <pc:chgData name="kjforde@student.ubc.ca" userId="e9ecc13d-a50c-4e25-a4a6-b2c5a8261ba4" providerId="ADAL" clId="{C01F88C3-B08C-4FD4-805A-9A9B91C5043E}" dt="2025-05-29T23:03:00.669" v="1428"/>
        <pc:sldMkLst>
          <pc:docMk/>
          <pc:sldMk cId="766769355" sldId="486"/>
        </pc:sldMkLst>
      </pc:sldChg>
      <pc:sldChg chg="add del">
        <pc:chgData name="kjforde@student.ubc.ca" userId="e9ecc13d-a50c-4e25-a4a6-b2c5a8261ba4" providerId="ADAL" clId="{C01F88C3-B08C-4FD4-805A-9A9B91C5043E}" dt="2025-05-29T22:59:24.607" v="1391" actId="47"/>
        <pc:sldMkLst>
          <pc:docMk/>
          <pc:sldMk cId="3419736643" sldId="486"/>
        </pc:sldMkLst>
      </pc:sldChg>
      <pc:sldChg chg="add">
        <pc:chgData name="kjforde@student.ubc.ca" userId="e9ecc13d-a50c-4e25-a4a6-b2c5a8261ba4" providerId="ADAL" clId="{C01F88C3-B08C-4FD4-805A-9A9B91C5043E}" dt="2025-05-29T23:03:00.781" v="1429"/>
        <pc:sldMkLst>
          <pc:docMk/>
          <pc:sldMk cId="238317568" sldId="487"/>
        </pc:sldMkLst>
      </pc:sldChg>
      <pc:sldChg chg="add">
        <pc:chgData name="kjforde@student.ubc.ca" userId="e9ecc13d-a50c-4e25-a4a6-b2c5a8261ba4" providerId="ADAL" clId="{C01F88C3-B08C-4FD4-805A-9A9B91C5043E}" dt="2025-05-29T23:03:00.959" v="1430"/>
        <pc:sldMkLst>
          <pc:docMk/>
          <pc:sldMk cId="892409617" sldId="488"/>
        </pc:sldMkLst>
      </pc:sldChg>
      <pc:sldChg chg="delSp modSp add mod delAnim modAnim">
        <pc:chgData name="kjforde@student.ubc.ca" userId="e9ecc13d-a50c-4e25-a4a6-b2c5a8261ba4" providerId="ADAL" clId="{C01F88C3-B08C-4FD4-805A-9A9B91C5043E}" dt="2025-05-29T23:04:18.930" v="1448" actId="1076"/>
        <pc:sldMkLst>
          <pc:docMk/>
          <pc:sldMk cId="1669673406" sldId="489"/>
        </pc:sldMkLst>
        <pc:spChg chg="mod">
          <ac:chgData name="kjforde@student.ubc.ca" userId="e9ecc13d-a50c-4e25-a4a6-b2c5a8261ba4" providerId="ADAL" clId="{C01F88C3-B08C-4FD4-805A-9A9B91C5043E}" dt="2025-05-29T23:04:14.740" v="1447" actId="6549"/>
          <ac:spMkLst>
            <pc:docMk/>
            <pc:sldMk cId="1669673406" sldId="489"/>
            <ac:spMk id="6" creationId="{E9F78016-2587-8CCF-5441-017B7601884C}"/>
          </ac:spMkLst>
        </pc:spChg>
        <pc:spChg chg="mod">
          <ac:chgData name="kjforde@student.ubc.ca" userId="e9ecc13d-a50c-4e25-a4a6-b2c5a8261ba4" providerId="ADAL" clId="{C01F88C3-B08C-4FD4-805A-9A9B91C5043E}" dt="2025-05-29T23:04:18.930" v="1448" actId="1076"/>
          <ac:spMkLst>
            <pc:docMk/>
            <pc:sldMk cId="1669673406" sldId="489"/>
            <ac:spMk id="15" creationId="{645BCD64-2B50-088C-BD89-F458D7298973}"/>
          </ac:spMkLst>
        </pc:spChg>
      </pc:sldChg>
    </pc:docChg>
  </pc:docChgLst>
  <pc:docChgLst>
    <pc:chgData name="kjforde@student.ubc.ca" userId="e9ecc13d-a50c-4e25-a4a6-b2c5a8261ba4" providerId="ADAL" clId="{797BE0B8-B194-4587-80A3-7887297154F0}"/>
    <pc:docChg chg="undo custSel addSld delSld modSld sldOrd">
      <pc:chgData name="kjforde@student.ubc.ca" userId="e9ecc13d-a50c-4e25-a4a6-b2c5a8261ba4" providerId="ADAL" clId="{797BE0B8-B194-4587-80A3-7887297154F0}" dt="2025-05-07T17:31:44.466" v="102" actId="20577"/>
      <pc:docMkLst>
        <pc:docMk/>
      </pc:docMkLst>
      <pc:sldChg chg="delSp modSp mod">
        <pc:chgData name="kjforde@student.ubc.ca" userId="e9ecc13d-a50c-4e25-a4a6-b2c5a8261ba4" providerId="ADAL" clId="{797BE0B8-B194-4587-80A3-7887297154F0}" dt="2025-05-07T14:26:26.346" v="3" actId="207"/>
        <pc:sldMkLst>
          <pc:docMk/>
          <pc:sldMk cId="3793698909" sldId="256"/>
        </pc:sldMkLst>
        <pc:spChg chg="mod">
          <ac:chgData name="kjforde@student.ubc.ca" userId="e9ecc13d-a50c-4e25-a4a6-b2c5a8261ba4" providerId="ADAL" clId="{797BE0B8-B194-4587-80A3-7887297154F0}" dt="2025-05-07T14:26:26.346" v="3" actId="207"/>
          <ac:spMkLst>
            <pc:docMk/>
            <pc:sldMk cId="3793698909" sldId="256"/>
            <ac:spMk id="2" creationId="{6AE99B40-2FE0-43A6-8070-9CF439857D0C}"/>
          </ac:spMkLst>
        </pc:spChg>
      </pc:sldChg>
      <pc:sldChg chg="modNotesTx">
        <pc:chgData name="kjforde@student.ubc.ca" userId="e9ecc13d-a50c-4e25-a4a6-b2c5a8261ba4" providerId="ADAL" clId="{797BE0B8-B194-4587-80A3-7887297154F0}" dt="2025-05-07T14:27:51.457" v="4" actId="20577"/>
        <pc:sldMkLst>
          <pc:docMk/>
          <pc:sldMk cId="2190902974" sldId="263"/>
        </pc:sldMkLst>
      </pc:sldChg>
      <pc:sldChg chg="modNotesTx">
        <pc:chgData name="kjforde@student.ubc.ca" userId="e9ecc13d-a50c-4e25-a4a6-b2c5a8261ba4" providerId="ADAL" clId="{797BE0B8-B194-4587-80A3-7887297154F0}" dt="2025-05-07T17:31:44.466" v="102" actId="20577"/>
        <pc:sldMkLst>
          <pc:docMk/>
          <pc:sldMk cId="1285205028" sldId="307"/>
        </pc:sldMkLst>
      </pc:sldChg>
      <pc:sldChg chg="del">
        <pc:chgData name="kjforde@student.ubc.ca" userId="e9ecc13d-a50c-4e25-a4a6-b2c5a8261ba4" providerId="ADAL" clId="{797BE0B8-B194-4587-80A3-7887297154F0}" dt="2025-05-07T14:30:13.401" v="14" actId="47"/>
        <pc:sldMkLst>
          <pc:docMk/>
          <pc:sldMk cId="625834506" sldId="371"/>
        </pc:sldMkLst>
      </pc:sldChg>
      <pc:sldChg chg="ord">
        <pc:chgData name="kjforde@student.ubc.ca" userId="e9ecc13d-a50c-4e25-a4a6-b2c5a8261ba4" providerId="ADAL" clId="{797BE0B8-B194-4587-80A3-7887297154F0}" dt="2025-05-07T14:29:57.510" v="11"/>
        <pc:sldMkLst>
          <pc:docMk/>
          <pc:sldMk cId="2217886442" sldId="412"/>
        </pc:sldMkLst>
      </pc:sldChg>
      <pc:sldChg chg="modNotesTx">
        <pc:chgData name="kjforde@student.ubc.ca" userId="e9ecc13d-a50c-4e25-a4a6-b2c5a8261ba4" providerId="ADAL" clId="{797BE0B8-B194-4587-80A3-7887297154F0}" dt="2025-05-07T14:28:24.537" v="9" actId="20577"/>
        <pc:sldMkLst>
          <pc:docMk/>
          <pc:sldMk cId="2046677200" sldId="430"/>
        </pc:sldMkLst>
      </pc:sldChg>
      <pc:sldChg chg="modNotesTx">
        <pc:chgData name="kjforde@student.ubc.ca" userId="e9ecc13d-a50c-4e25-a4a6-b2c5a8261ba4" providerId="ADAL" clId="{797BE0B8-B194-4587-80A3-7887297154F0}" dt="2025-05-07T16:31:23.837" v="94" actId="20577"/>
        <pc:sldMkLst>
          <pc:docMk/>
          <pc:sldMk cId="4006574754" sldId="434"/>
        </pc:sldMkLst>
      </pc:sldChg>
      <pc:sldChg chg="ord">
        <pc:chgData name="kjforde@student.ubc.ca" userId="e9ecc13d-a50c-4e25-a4a6-b2c5a8261ba4" providerId="ADAL" clId="{797BE0B8-B194-4587-80A3-7887297154F0}" dt="2025-05-07T14:30:11.278" v="13"/>
        <pc:sldMkLst>
          <pc:docMk/>
          <pc:sldMk cId="1276676451" sldId="441"/>
        </pc:sldMkLst>
      </pc:sldChg>
      <pc:sldChg chg="add">
        <pc:chgData name="kjforde@student.ubc.ca" userId="e9ecc13d-a50c-4e25-a4a6-b2c5a8261ba4" providerId="ADAL" clId="{797BE0B8-B194-4587-80A3-7887297154F0}" dt="2025-05-07T14:30:54.934" v="15"/>
        <pc:sldMkLst>
          <pc:docMk/>
          <pc:sldMk cId="1978528961" sldId="447"/>
        </pc:sldMkLst>
      </pc:sldChg>
      <pc:sldChg chg="modSp add mod">
        <pc:chgData name="kjforde@student.ubc.ca" userId="e9ecc13d-a50c-4e25-a4a6-b2c5a8261ba4" providerId="ADAL" clId="{797BE0B8-B194-4587-80A3-7887297154F0}" dt="2025-05-07T14:31:08.897" v="30" actId="20577"/>
        <pc:sldMkLst>
          <pc:docMk/>
          <pc:sldMk cId="3192036068" sldId="448"/>
        </pc:sldMkLst>
      </pc:sldChg>
    </pc:docChg>
  </pc:docChgLst>
  <pc:docChgLst>
    <pc:chgData name="kjforde@student.ubc.ca" userId="e9ecc13d-a50c-4e25-a4a6-b2c5a8261ba4" providerId="ADAL" clId="{C1A2ECFE-A898-412D-A351-D96927D155FE}"/>
    <pc:docChg chg="undo redo custSel addSld delSld modSld sldOrd">
      <pc:chgData name="kjforde@student.ubc.ca" userId="e9ecc13d-a50c-4e25-a4a6-b2c5a8261ba4" providerId="ADAL" clId="{C1A2ECFE-A898-412D-A351-D96927D155FE}" dt="2024-07-12T12:19:36.659" v="506" actId="1076"/>
      <pc:docMkLst>
        <pc:docMk/>
      </pc:docMkLst>
      <pc:sldChg chg="delSp modSp mod">
        <pc:chgData name="kjforde@student.ubc.ca" userId="e9ecc13d-a50c-4e25-a4a6-b2c5a8261ba4" providerId="ADAL" clId="{C1A2ECFE-A898-412D-A351-D96927D155FE}" dt="2024-07-05T16:31:15.203" v="226" actId="478"/>
        <pc:sldMkLst>
          <pc:docMk/>
          <pc:sldMk cId="3055864658" sldId="260"/>
        </pc:sldMkLst>
      </pc:sldChg>
      <pc:sldChg chg="ord">
        <pc:chgData name="kjforde@student.ubc.ca" userId="e9ecc13d-a50c-4e25-a4a6-b2c5a8261ba4" providerId="ADAL" clId="{C1A2ECFE-A898-412D-A351-D96927D155FE}" dt="2024-07-05T16:12:46.849" v="48"/>
        <pc:sldMkLst>
          <pc:docMk/>
          <pc:sldMk cId="3325880477" sldId="280"/>
        </pc:sldMkLst>
      </pc:sldChg>
      <pc:sldChg chg="addSp modSp mod modAnim">
        <pc:chgData name="kjforde@student.ubc.ca" userId="e9ecc13d-a50c-4e25-a4a6-b2c5a8261ba4" providerId="ADAL" clId="{C1A2ECFE-A898-412D-A351-D96927D155FE}" dt="2024-07-12T12:16:52.382" v="489" actId="1076"/>
        <pc:sldMkLst>
          <pc:docMk/>
          <pc:sldMk cId="4059425322" sldId="281"/>
        </pc:sldMkLst>
      </pc:sldChg>
      <pc:sldChg chg="ord">
        <pc:chgData name="kjforde@student.ubc.ca" userId="e9ecc13d-a50c-4e25-a4a6-b2c5a8261ba4" providerId="ADAL" clId="{C1A2ECFE-A898-412D-A351-D96927D155FE}" dt="2024-07-05T16:12:46.849" v="48"/>
        <pc:sldMkLst>
          <pc:docMk/>
          <pc:sldMk cId="2626710874" sldId="294"/>
        </pc:sldMkLst>
      </pc:sldChg>
      <pc:sldChg chg="ord">
        <pc:chgData name="kjforde@student.ubc.ca" userId="e9ecc13d-a50c-4e25-a4a6-b2c5a8261ba4" providerId="ADAL" clId="{C1A2ECFE-A898-412D-A351-D96927D155FE}" dt="2024-07-05T16:12:46.849" v="48"/>
        <pc:sldMkLst>
          <pc:docMk/>
          <pc:sldMk cId="273613996" sldId="297"/>
        </pc:sldMkLst>
      </pc:sldChg>
      <pc:sldChg chg="addSp delSp modSp mod addAnim delAnim modAnim modNotes modNotesTx">
        <pc:chgData name="kjforde@student.ubc.ca" userId="e9ecc13d-a50c-4e25-a4a6-b2c5a8261ba4" providerId="ADAL" clId="{C1A2ECFE-A898-412D-A351-D96927D155FE}" dt="2024-07-12T12:13:32.550" v="480"/>
        <pc:sldMkLst>
          <pc:docMk/>
          <pc:sldMk cId="1886363888" sldId="300"/>
        </pc:sldMkLst>
      </pc:sldChg>
      <pc:sldChg chg="modAnim">
        <pc:chgData name="kjforde@student.ubc.ca" userId="e9ecc13d-a50c-4e25-a4a6-b2c5a8261ba4" providerId="ADAL" clId="{C1A2ECFE-A898-412D-A351-D96927D155FE}" dt="2024-07-12T12:15:51.066" v="484"/>
        <pc:sldMkLst>
          <pc:docMk/>
          <pc:sldMk cId="3102079915" sldId="304"/>
        </pc:sldMkLst>
      </pc:sldChg>
      <pc:sldChg chg="addSp modSp mod">
        <pc:chgData name="kjforde@student.ubc.ca" userId="e9ecc13d-a50c-4e25-a4a6-b2c5a8261ba4" providerId="ADAL" clId="{C1A2ECFE-A898-412D-A351-D96927D155FE}" dt="2024-07-09T15:28:28.258" v="422" actId="14100"/>
        <pc:sldMkLst>
          <pc:docMk/>
          <pc:sldMk cId="1285205028" sldId="307"/>
        </pc:sldMkLst>
      </pc:sldChg>
      <pc:sldChg chg="modNotesTx">
        <pc:chgData name="kjforde@student.ubc.ca" userId="e9ecc13d-a50c-4e25-a4a6-b2c5a8261ba4" providerId="ADAL" clId="{C1A2ECFE-A898-412D-A351-D96927D155FE}" dt="2024-07-12T12:09:15.949" v="434" actId="207"/>
        <pc:sldMkLst>
          <pc:docMk/>
          <pc:sldMk cId="976584557" sldId="318"/>
        </pc:sldMkLst>
      </pc:sldChg>
      <pc:sldChg chg="delSp modSp mod delAnim">
        <pc:chgData name="kjforde@student.ubc.ca" userId="e9ecc13d-a50c-4e25-a4a6-b2c5a8261ba4" providerId="ADAL" clId="{C1A2ECFE-A898-412D-A351-D96927D155FE}" dt="2024-07-05T16:31:30.172" v="228" actId="14100"/>
        <pc:sldMkLst>
          <pc:docMk/>
          <pc:sldMk cId="4163822754" sldId="319"/>
        </pc:sldMkLst>
      </pc:sldChg>
      <pc:sldChg chg="addSp delSp modSp mod modAnim modNotesTx">
        <pc:chgData name="kjforde@student.ubc.ca" userId="e9ecc13d-a50c-4e25-a4a6-b2c5a8261ba4" providerId="ADAL" clId="{C1A2ECFE-A898-412D-A351-D96927D155FE}" dt="2024-07-12T12:11:32.714" v="474" actId="113"/>
        <pc:sldMkLst>
          <pc:docMk/>
          <pc:sldMk cId="2895530836" sldId="321"/>
        </pc:sldMkLst>
      </pc:sldChg>
      <pc:sldChg chg="modSp mod">
        <pc:chgData name="kjforde@student.ubc.ca" userId="e9ecc13d-a50c-4e25-a4a6-b2c5a8261ba4" providerId="ADAL" clId="{C1A2ECFE-A898-412D-A351-D96927D155FE}" dt="2024-07-05T16:30:04.700" v="224" actId="1076"/>
        <pc:sldMkLst>
          <pc:docMk/>
          <pc:sldMk cId="71869596" sldId="330"/>
        </pc:sldMkLst>
      </pc:sldChg>
      <pc:sldChg chg="modSp mod">
        <pc:chgData name="kjforde@student.ubc.ca" userId="e9ecc13d-a50c-4e25-a4a6-b2c5a8261ba4" providerId="ADAL" clId="{C1A2ECFE-A898-412D-A351-D96927D155FE}" dt="2024-07-05T16:29:59.533" v="223" actId="1036"/>
        <pc:sldMkLst>
          <pc:docMk/>
          <pc:sldMk cId="1941620257" sldId="332"/>
        </pc:sldMkLst>
      </pc:sldChg>
      <pc:sldChg chg="add">
        <pc:chgData name="kjforde@student.ubc.ca" userId="e9ecc13d-a50c-4e25-a4a6-b2c5a8261ba4" providerId="ADAL" clId="{C1A2ECFE-A898-412D-A351-D96927D155FE}" dt="2024-07-05T16:27:27.019" v="193"/>
        <pc:sldMkLst>
          <pc:docMk/>
          <pc:sldMk cId="3926059607" sldId="333"/>
        </pc:sldMkLst>
      </pc:sldChg>
      <pc:sldChg chg="del">
        <pc:chgData name="kjforde@student.ubc.ca" userId="e9ecc13d-a50c-4e25-a4a6-b2c5a8261ba4" providerId="ADAL" clId="{C1A2ECFE-A898-412D-A351-D96927D155FE}" dt="2024-07-05T16:27:16.154" v="192" actId="47"/>
        <pc:sldMkLst>
          <pc:docMk/>
          <pc:sldMk cId="4289692128" sldId="333"/>
        </pc:sldMkLst>
      </pc:sldChg>
      <pc:sldChg chg="addSp modSp mod modAnim">
        <pc:chgData name="kjforde@student.ubc.ca" userId="e9ecc13d-a50c-4e25-a4a6-b2c5a8261ba4" providerId="ADAL" clId="{C1A2ECFE-A898-412D-A351-D96927D155FE}" dt="2024-07-05T16:29:35.418" v="221" actId="14100"/>
        <pc:sldMkLst>
          <pc:docMk/>
          <pc:sldMk cId="939714256" sldId="368"/>
        </pc:sldMkLst>
      </pc:sldChg>
      <pc:sldChg chg="modNotes modNotesTx">
        <pc:chgData name="kjforde@student.ubc.ca" userId="e9ecc13d-a50c-4e25-a4a6-b2c5a8261ba4" providerId="ADAL" clId="{C1A2ECFE-A898-412D-A351-D96927D155FE}" dt="2024-07-09T15:28:03.449" v="402" actId="27636"/>
        <pc:sldMkLst>
          <pc:docMk/>
          <pc:sldMk cId="1307581536" sldId="369"/>
        </pc:sldMkLst>
      </pc:sldChg>
      <pc:sldChg chg="del">
        <pc:chgData name="kjforde@student.ubc.ca" userId="e9ecc13d-a50c-4e25-a4a6-b2c5a8261ba4" providerId="ADAL" clId="{C1A2ECFE-A898-412D-A351-D96927D155FE}" dt="2024-07-05T16:12:57.663" v="49" actId="47"/>
        <pc:sldMkLst>
          <pc:docMk/>
          <pc:sldMk cId="3501809061" sldId="371"/>
        </pc:sldMkLst>
      </pc:sldChg>
      <pc:sldChg chg="addSp modSp mod modAnim">
        <pc:chgData name="kjforde@student.ubc.ca" userId="e9ecc13d-a50c-4e25-a4a6-b2c5a8261ba4" providerId="ADAL" clId="{C1A2ECFE-A898-412D-A351-D96927D155FE}" dt="2024-07-05T16:08:20.129" v="25"/>
        <pc:sldMkLst>
          <pc:docMk/>
          <pc:sldMk cId="3084867834" sldId="411"/>
        </pc:sldMkLst>
      </pc:sldChg>
      <pc:sldChg chg="ord">
        <pc:chgData name="kjforde@student.ubc.ca" userId="e9ecc13d-a50c-4e25-a4a6-b2c5a8261ba4" providerId="ADAL" clId="{C1A2ECFE-A898-412D-A351-D96927D155FE}" dt="2024-07-05T16:13:03.948" v="51"/>
        <pc:sldMkLst>
          <pc:docMk/>
          <pc:sldMk cId="2217886442" sldId="412"/>
        </pc:sldMkLst>
      </pc:sldChg>
      <pc:sldChg chg="modSp add mod modAnim">
        <pc:chgData name="kjforde@student.ubc.ca" userId="e9ecc13d-a50c-4e25-a4a6-b2c5a8261ba4" providerId="ADAL" clId="{C1A2ECFE-A898-412D-A351-D96927D155FE}" dt="2024-07-05T16:09:30.364" v="42" actId="14100"/>
        <pc:sldMkLst>
          <pc:docMk/>
          <pc:sldMk cId="440814649" sldId="413"/>
        </pc:sldMkLst>
      </pc:sldChg>
      <pc:sldChg chg="addSp delSp modSp add mod delAnim modAnim modNotes modNotesTx">
        <pc:chgData name="kjforde@student.ubc.ca" userId="e9ecc13d-a50c-4e25-a4a6-b2c5a8261ba4" providerId="ADAL" clId="{C1A2ECFE-A898-412D-A351-D96927D155FE}" dt="2024-07-05T16:35:33.376" v="250"/>
        <pc:sldMkLst>
          <pc:docMk/>
          <pc:sldMk cId="4104053731" sldId="414"/>
        </pc:sldMkLst>
      </pc:sldChg>
      <pc:sldChg chg="addSp delSp modSp add mod delAnim modAnim modNotes modNotesTx">
        <pc:chgData name="kjforde@student.ubc.ca" userId="e9ecc13d-a50c-4e25-a4a6-b2c5a8261ba4" providerId="ADAL" clId="{C1A2ECFE-A898-412D-A351-D96927D155FE}" dt="2024-07-05T16:36:58.716" v="269"/>
        <pc:sldMkLst>
          <pc:docMk/>
          <pc:sldMk cId="953139831" sldId="415"/>
        </pc:sldMkLst>
      </pc:sldChg>
    </pc:docChg>
  </pc:docChgLst>
  <pc:docChgLst>
    <pc:chgData name="kjforde@student.ubc.ca" userId="e9ecc13d-a50c-4e25-a4a6-b2c5a8261ba4" providerId="ADAL" clId="{88F96C36-94F5-4C16-9103-BD941BD97362}"/>
    <pc:docChg chg="undo custSel addSld delSld modSld sldOrd">
      <pc:chgData name="kjforde@student.ubc.ca" userId="e9ecc13d-a50c-4e25-a4a6-b2c5a8261ba4" providerId="ADAL" clId="{88F96C36-94F5-4C16-9103-BD941BD97362}" dt="2023-06-06T23:16:34.218" v="183"/>
      <pc:docMkLst>
        <pc:docMk/>
      </pc:docMkLst>
      <pc:sldChg chg="add del">
        <pc:chgData name="kjforde@student.ubc.ca" userId="e9ecc13d-a50c-4e25-a4a6-b2c5a8261ba4" providerId="ADAL" clId="{88F96C36-94F5-4C16-9103-BD941BD97362}" dt="2023-06-06T23:02:40.532" v="97" actId="47"/>
        <pc:sldMkLst>
          <pc:docMk/>
          <pc:sldMk cId="1172382154" sldId="258"/>
        </pc:sldMkLst>
      </pc:sldChg>
      <pc:sldChg chg="modSp add mod">
        <pc:chgData name="kjforde@student.ubc.ca" userId="e9ecc13d-a50c-4e25-a4a6-b2c5a8261ba4" providerId="ADAL" clId="{88F96C36-94F5-4C16-9103-BD941BD97362}" dt="2023-06-06T23:04:05.787" v="119" actId="113"/>
        <pc:sldMkLst>
          <pc:docMk/>
          <pc:sldMk cId="3055864658" sldId="260"/>
        </pc:sldMkLst>
      </pc:sldChg>
      <pc:sldChg chg="modSp add del mod">
        <pc:chgData name="kjforde@student.ubc.ca" userId="e9ecc13d-a50c-4e25-a4a6-b2c5a8261ba4" providerId="ADAL" clId="{88F96C36-94F5-4C16-9103-BD941BD97362}" dt="2023-06-06T23:04:22.452" v="122" actId="47"/>
        <pc:sldMkLst>
          <pc:docMk/>
          <pc:sldMk cId="4215139845" sldId="261"/>
        </pc:sldMkLst>
      </pc:sldChg>
      <pc:sldChg chg="modSp add mod">
        <pc:chgData name="kjforde@student.ubc.ca" userId="e9ecc13d-a50c-4e25-a4a6-b2c5a8261ba4" providerId="ADAL" clId="{88F96C36-94F5-4C16-9103-BD941BD97362}" dt="2023-06-06T23:05:48.218" v="151" actId="207"/>
        <pc:sldMkLst>
          <pc:docMk/>
          <pc:sldMk cId="3148638428" sldId="262"/>
        </pc:sldMkLst>
      </pc:sldChg>
      <pc:sldChg chg="modSp add mod">
        <pc:chgData name="kjforde@student.ubc.ca" userId="e9ecc13d-a50c-4e25-a4a6-b2c5a8261ba4" providerId="ADAL" clId="{88F96C36-94F5-4C16-9103-BD941BD97362}" dt="2023-06-06T23:05:20.245" v="147" actId="1076"/>
        <pc:sldMkLst>
          <pc:docMk/>
          <pc:sldMk cId="2190902974" sldId="263"/>
        </pc:sldMkLst>
      </pc:sldChg>
      <pc:sldChg chg="add del">
        <pc:chgData name="kjforde@student.ubc.ca" userId="e9ecc13d-a50c-4e25-a4a6-b2c5a8261ba4" providerId="ADAL" clId="{88F96C36-94F5-4C16-9103-BD941BD97362}" dt="2023-06-06T22:55:54.281" v="74"/>
        <pc:sldMkLst>
          <pc:docMk/>
          <pc:sldMk cId="3150491846" sldId="265"/>
        </pc:sldMkLst>
      </pc:sldChg>
      <pc:sldChg chg="add del">
        <pc:chgData name="kjforde@student.ubc.ca" userId="e9ecc13d-a50c-4e25-a4a6-b2c5a8261ba4" providerId="ADAL" clId="{88F96C36-94F5-4C16-9103-BD941BD97362}" dt="2023-06-06T22:46:39.337" v="24" actId="47"/>
        <pc:sldMkLst>
          <pc:docMk/>
          <pc:sldMk cId="1177562336" sldId="267"/>
        </pc:sldMkLst>
      </pc:sldChg>
      <pc:sldChg chg="add del">
        <pc:chgData name="kjforde@student.ubc.ca" userId="e9ecc13d-a50c-4e25-a4a6-b2c5a8261ba4" providerId="ADAL" clId="{88F96C36-94F5-4C16-9103-BD941BD97362}" dt="2023-06-06T22:56:07.289" v="75" actId="47"/>
        <pc:sldMkLst>
          <pc:docMk/>
          <pc:sldMk cId="1520303103" sldId="268"/>
        </pc:sldMkLst>
      </pc:sldChg>
      <pc:sldChg chg="add del">
        <pc:chgData name="kjforde@student.ubc.ca" userId="e9ecc13d-a50c-4e25-a4a6-b2c5a8261ba4" providerId="ADAL" clId="{88F96C36-94F5-4C16-9103-BD941BD97362}" dt="2023-06-06T22:46:44.659" v="25" actId="47"/>
        <pc:sldMkLst>
          <pc:docMk/>
          <pc:sldMk cId="1549289741" sldId="269"/>
        </pc:sldMkLst>
      </pc:sldChg>
      <pc:sldChg chg="add modAnim">
        <pc:chgData name="kjforde@student.ubc.ca" userId="e9ecc13d-a50c-4e25-a4a6-b2c5a8261ba4" providerId="ADAL" clId="{88F96C36-94F5-4C16-9103-BD941BD97362}" dt="2023-06-06T23:02:09.312" v="95"/>
        <pc:sldMkLst>
          <pc:docMk/>
          <pc:sldMk cId="2846159403" sldId="270"/>
        </pc:sldMkLst>
      </pc:sldChg>
      <pc:sldChg chg="modSp mod ord">
        <pc:chgData name="kjforde@student.ubc.ca" userId="e9ecc13d-a50c-4e25-a4a6-b2c5a8261ba4" providerId="ADAL" clId="{88F96C36-94F5-4C16-9103-BD941BD97362}" dt="2023-06-06T23:01:45.916" v="92"/>
        <pc:sldMkLst>
          <pc:docMk/>
          <pc:sldMk cId="4006624823" sldId="277"/>
        </pc:sldMkLst>
      </pc:sldChg>
      <pc:sldChg chg="modSp add del mod">
        <pc:chgData name="kjforde@student.ubc.ca" userId="e9ecc13d-a50c-4e25-a4a6-b2c5a8261ba4" providerId="ADAL" clId="{88F96C36-94F5-4C16-9103-BD941BD97362}" dt="2023-06-06T23:06:02.649" v="154" actId="1076"/>
        <pc:sldMkLst>
          <pc:docMk/>
          <pc:sldMk cId="1496788021" sldId="282"/>
        </pc:sldMkLst>
      </pc:sldChg>
      <pc:sldChg chg="del">
        <pc:chgData name="kjforde@student.ubc.ca" userId="e9ecc13d-a50c-4e25-a4a6-b2c5a8261ba4" providerId="ADAL" clId="{88F96C36-94F5-4C16-9103-BD941BD97362}" dt="2023-06-06T23:01:07.408" v="90" actId="47"/>
        <pc:sldMkLst>
          <pc:docMk/>
          <pc:sldMk cId="2574009438" sldId="286"/>
        </pc:sldMkLst>
      </pc:sldChg>
      <pc:sldChg chg="modSp add del mod modAnim">
        <pc:chgData name="kjforde@student.ubc.ca" userId="e9ecc13d-a50c-4e25-a4a6-b2c5a8261ba4" providerId="ADAL" clId="{88F96C36-94F5-4C16-9103-BD941BD97362}" dt="2023-06-06T23:02:01.017" v="94" actId="113"/>
        <pc:sldMkLst>
          <pc:docMk/>
          <pc:sldMk cId="3607992348" sldId="289"/>
        </pc:sldMkLst>
      </pc:sldChg>
      <pc:sldChg chg="add del">
        <pc:chgData name="kjforde@student.ubc.ca" userId="e9ecc13d-a50c-4e25-a4a6-b2c5a8261ba4" providerId="ADAL" clId="{88F96C36-94F5-4C16-9103-BD941BD97362}" dt="2023-06-06T22:53:12.559" v="52" actId="47"/>
        <pc:sldMkLst>
          <pc:docMk/>
          <pc:sldMk cId="497364924" sldId="291"/>
        </pc:sldMkLst>
      </pc:sldChg>
      <pc:sldChg chg="add del">
        <pc:chgData name="kjforde@student.ubc.ca" userId="e9ecc13d-a50c-4e25-a4a6-b2c5a8261ba4" providerId="ADAL" clId="{88F96C36-94F5-4C16-9103-BD941BD97362}" dt="2023-06-06T22:53:25.737" v="55" actId="47"/>
        <pc:sldMkLst>
          <pc:docMk/>
          <pc:sldMk cId="2662629355" sldId="292"/>
        </pc:sldMkLst>
      </pc:sldChg>
      <pc:sldChg chg="add del">
        <pc:chgData name="kjforde@student.ubc.ca" userId="e9ecc13d-a50c-4e25-a4a6-b2c5a8261ba4" providerId="ADAL" clId="{88F96C36-94F5-4C16-9103-BD941BD97362}" dt="2023-06-06T23:02:33.030" v="96" actId="47"/>
        <pc:sldMkLst>
          <pc:docMk/>
          <pc:sldMk cId="211115334" sldId="293"/>
        </pc:sldMkLst>
      </pc:sldChg>
      <pc:sldChg chg="del">
        <pc:chgData name="kjforde@student.ubc.ca" userId="e9ecc13d-a50c-4e25-a4a6-b2c5a8261ba4" providerId="ADAL" clId="{88F96C36-94F5-4C16-9103-BD941BD97362}" dt="2023-06-06T22:38:28.399" v="0" actId="47"/>
        <pc:sldMkLst>
          <pc:docMk/>
          <pc:sldMk cId="1577772950" sldId="295"/>
        </pc:sldMkLst>
      </pc:sldChg>
      <pc:sldChg chg="add del">
        <pc:chgData name="kjforde@student.ubc.ca" userId="e9ecc13d-a50c-4e25-a4a6-b2c5a8261ba4" providerId="ADAL" clId="{88F96C36-94F5-4C16-9103-BD941BD97362}" dt="2023-06-06T22:53:23.725" v="54" actId="47"/>
        <pc:sldMkLst>
          <pc:docMk/>
          <pc:sldMk cId="4047920027" sldId="295"/>
        </pc:sldMkLst>
      </pc:sldChg>
      <pc:sldChg chg="del">
        <pc:chgData name="kjforde@student.ubc.ca" userId="e9ecc13d-a50c-4e25-a4a6-b2c5a8261ba4" providerId="ADAL" clId="{88F96C36-94F5-4C16-9103-BD941BD97362}" dt="2023-06-06T22:38:29.372" v="1" actId="47"/>
        <pc:sldMkLst>
          <pc:docMk/>
          <pc:sldMk cId="385481612" sldId="296"/>
        </pc:sldMkLst>
      </pc:sldChg>
      <pc:sldChg chg="modSp add mod ord modAnim modNotes">
        <pc:chgData name="kjforde@student.ubc.ca" userId="e9ecc13d-a50c-4e25-a4a6-b2c5a8261ba4" providerId="ADAL" clId="{88F96C36-94F5-4C16-9103-BD941BD97362}" dt="2023-06-06T22:54:52.701" v="70" actId="6549"/>
        <pc:sldMkLst>
          <pc:docMk/>
          <pc:sldMk cId="3224764435" sldId="298"/>
        </pc:sldMkLst>
      </pc:sldChg>
      <pc:sldChg chg="add modAnim">
        <pc:chgData name="kjforde@student.ubc.ca" userId="e9ecc13d-a50c-4e25-a4a6-b2c5a8261ba4" providerId="ADAL" clId="{88F96C36-94F5-4C16-9103-BD941BD97362}" dt="2023-06-06T23:13:32.820" v="155"/>
        <pc:sldMkLst>
          <pc:docMk/>
          <pc:sldMk cId="1886363888" sldId="300"/>
        </pc:sldMkLst>
      </pc:sldChg>
      <pc:sldChg chg="delSp modSp add mod">
        <pc:chgData name="kjforde@student.ubc.ca" userId="e9ecc13d-a50c-4e25-a4a6-b2c5a8261ba4" providerId="ADAL" clId="{88F96C36-94F5-4C16-9103-BD941BD97362}" dt="2023-06-06T22:52:35.856" v="51" actId="1076"/>
        <pc:sldMkLst>
          <pc:docMk/>
          <pc:sldMk cId="1285205028" sldId="307"/>
        </pc:sldMkLst>
      </pc:sldChg>
      <pc:sldChg chg="add del">
        <pc:chgData name="kjforde@student.ubc.ca" userId="e9ecc13d-a50c-4e25-a4a6-b2c5a8261ba4" providerId="ADAL" clId="{88F96C36-94F5-4C16-9103-BD941BD97362}" dt="2023-06-06T22:53:14.378" v="53" actId="47"/>
        <pc:sldMkLst>
          <pc:docMk/>
          <pc:sldMk cId="3359852664" sldId="308"/>
        </pc:sldMkLst>
      </pc:sldChg>
      <pc:sldChg chg="new del">
        <pc:chgData name="kjforde@student.ubc.ca" userId="e9ecc13d-a50c-4e25-a4a6-b2c5a8261ba4" providerId="ADAL" clId="{88F96C36-94F5-4C16-9103-BD941BD97362}" dt="2023-06-06T22:59:36.737" v="84" actId="47"/>
        <pc:sldMkLst>
          <pc:docMk/>
          <pc:sldMk cId="4113233229" sldId="308"/>
        </pc:sldMkLst>
      </pc:sldChg>
      <pc:sldChg chg="add del">
        <pc:chgData name="kjforde@student.ubc.ca" userId="e9ecc13d-a50c-4e25-a4a6-b2c5a8261ba4" providerId="ADAL" clId="{88F96C36-94F5-4C16-9103-BD941BD97362}" dt="2023-06-06T22:52:15.710" v="49" actId="47"/>
        <pc:sldMkLst>
          <pc:docMk/>
          <pc:sldMk cId="3861615623" sldId="309"/>
        </pc:sldMkLst>
      </pc:sldChg>
      <pc:sldChg chg="add del">
        <pc:chgData name="kjforde@student.ubc.ca" userId="e9ecc13d-a50c-4e25-a4a6-b2c5a8261ba4" providerId="ADAL" clId="{88F96C36-94F5-4C16-9103-BD941BD97362}" dt="2023-06-06T22:52:15.710" v="49" actId="47"/>
        <pc:sldMkLst>
          <pc:docMk/>
          <pc:sldMk cId="1924333079" sldId="310"/>
        </pc:sldMkLst>
      </pc:sldChg>
      <pc:sldChg chg="add del">
        <pc:chgData name="kjforde@student.ubc.ca" userId="e9ecc13d-a50c-4e25-a4a6-b2c5a8261ba4" providerId="ADAL" clId="{88F96C36-94F5-4C16-9103-BD941BD97362}" dt="2023-06-06T22:52:15.710" v="49" actId="47"/>
        <pc:sldMkLst>
          <pc:docMk/>
          <pc:sldMk cId="3727614740" sldId="311"/>
        </pc:sldMkLst>
      </pc:sldChg>
      <pc:sldChg chg="add del">
        <pc:chgData name="kjforde@student.ubc.ca" userId="e9ecc13d-a50c-4e25-a4a6-b2c5a8261ba4" providerId="ADAL" clId="{88F96C36-94F5-4C16-9103-BD941BD97362}" dt="2023-06-06T22:52:15.710" v="49" actId="47"/>
        <pc:sldMkLst>
          <pc:docMk/>
          <pc:sldMk cId="2520782058" sldId="312"/>
        </pc:sldMkLst>
      </pc:sldChg>
      <pc:sldChg chg="add del">
        <pc:chgData name="kjforde@student.ubc.ca" userId="e9ecc13d-a50c-4e25-a4a6-b2c5a8261ba4" providerId="ADAL" clId="{88F96C36-94F5-4C16-9103-BD941BD97362}" dt="2023-06-06T22:52:15.710" v="49" actId="47"/>
        <pc:sldMkLst>
          <pc:docMk/>
          <pc:sldMk cId="4249250537" sldId="313"/>
        </pc:sldMkLst>
      </pc:sldChg>
      <pc:sldChg chg="add del">
        <pc:chgData name="kjforde@student.ubc.ca" userId="e9ecc13d-a50c-4e25-a4a6-b2c5a8261ba4" providerId="ADAL" clId="{88F96C36-94F5-4C16-9103-BD941BD97362}" dt="2023-06-06T22:52:15.710" v="49" actId="47"/>
        <pc:sldMkLst>
          <pc:docMk/>
          <pc:sldMk cId="3653691305" sldId="314"/>
        </pc:sldMkLst>
      </pc:sldChg>
      <pc:sldChg chg="modSp add mod modAnim modNotesTx">
        <pc:chgData name="kjforde@student.ubc.ca" userId="e9ecc13d-a50c-4e25-a4a6-b2c5a8261ba4" providerId="ADAL" clId="{88F96C36-94F5-4C16-9103-BD941BD97362}" dt="2023-06-06T23:16:34.218" v="183"/>
        <pc:sldMkLst>
          <pc:docMk/>
          <pc:sldMk cId="976584557" sldId="318"/>
        </pc:sldMkLst>
      </pc:sldChg>
      <pc:sldChg chg="add del">
        <pc:chgData name="kjforde@student.ubc.ca" userId="e9ecc13d-a50c-4e25-a4a6-b2c5a8261ba4" providerId="ADAL" clId="{88F96C36-94F5-4C16-9103-BD941BD97362}" dt="2023-06-06T23:00:21.427" v="86"/>
        <pc:sldMkLst>
          <pc:docMk/>
          <pc:sldMk cId="501993533" sldId="319"/>
        </pc:sldMkLst>
      </pc:sldChg>
      <pc:sldChg chg="modSp add mod">
        <pc:chgData name="kjforde@student.ubc.ca" userId="e9ecc13d-a50c-4e25-a4a6-b2c5a8261ba4" providerId="ADAL" clId="{88F96C36-94F5-4C16-9103-BD941BD97362}" dt="2023-06-06T23:00:26.272" v="88" actId="1076"/>
        <pc:sldMkLst>
          <pc:docMk/>
          <pc:sldMk cId="4163822754" sldId="319"/>
        </pc:sldMkLst>
      </pc:sldChg>
      <pc:sldChg chg="add">
        <pc:chgData name="kjforde@student.ubc.ca" userId="e9ecc13d-a50c-4e25-a4a6-b2c5a8261ba4" providerId="ADAL" clId="{88F96C36-94F5-4C16-9103-BD941BD97362}" dt="2023-06-06T23:00:48.968" v="89"/>
        <pc:sldMkLst>
          <pc:docMk/>
          <pc:sldMk cId="1425667765" sldId="320"/>
        </pc:sldMkLst>
      </pc:sldChg>
      <pc:sldMasterChg chg="delSldLayout">
        <pc:chgData name="kjforde@student.ubc.ca" userId="e9ecc13d-a50c-4e25-a4a6-b2c5a8261ba4" providerId="ADAL" clId="{88F96C36-94F5-4C16-9103-BD941BD97362}" dt="2023-06-06T22:59:36.737" v="84" actId="47"/>
        <pc:sldMasterMkLst>
          <pc:docMk/>
          <pc:sldMasterMk cId="0" sldId="2147483648"/>
        </pc:sldMasterMkLst>
        <pc:sldLayoutChg chg="del">
          <pc:chgData name="kjforde@student.ubc.ca" userId="e9ecc13d-a50c-4e25-a4a6-b2c5a8261ba4" providerId="ADAL" clId="{88F96C36-94F5-4C16-9103-BD941BD97362}" dt="2023-06-06T22:59:36.737" v="84" actId="47"/>
          <pc:sldLayoutMkLst>
            <pc:docMk/>
            <pc:sldMasterMk cId="0" sldId="2147483648"/>
            <pc:sldLayoutMk cId="4139175355" sldId="2147484999"/>
          </pc:sldLayoutMkLst>
        </pc:sldLayoutChg>
      </pc:sldMasterChg>
    </pc:docChg>
  </pc:docChgLst>
  <pc:docChgLst>
    <pc:chgData name="kjforde@student.ubc.ca" userId="e9ecc13d-a50c-4e25-a4a6-b2c5a8261ba4" providerId="ADAL" clId="{5B1E9B2E-8B86-4C52-AB1E-96F53CE09B1F}"/>
    <pc:docChg chg="custSel delSld modSld">
      <pc:chgData name="kjforde@student.ubc.ca" userId="e9ecc13d-a50c-4e25-a4a6-b2c5a8261ba4" providerId="ADAL" clId="{5B1E9B2E-8B86-4C52-AB1E-96F53CE09B1F}" dt="2023-07-03T21:08:42.952" v="2" actId="47"/>
      <pc:docMkLst>
        <pc:docMk/>
      </pc:docMkLst>
      <pc:sldChg chg="modSp mod">
        <pc:chgData name="kjforde@student.ubc.ca" userId="e9ecc13d-a50c-4e25-a4a6-b2c5a8261ba4" providerId="ADAL" clId="{5B1E9B2E-8B86-4C52-AB1E-96F53CE09B1F}" dt="2023-07-03T21:08:37.246" v="1" actId="27636"/>
        <pc:sldMkLst>
          <pc:docMk/>
          <pc:sldMk cId="3793698909" sldId="256"/>
        </pc:sldMkLst>
      </pc:sldChg>
      <pc:sldChg chg="del">
        <pc:chgData name="kjforde@student.ubc.ca" userId="e9ecc13d-a50c-4e25-a4a6-b2c5a8261ba4" providerId="ADAL" clId="{5B1E9B2E-8B86-4C52-AB1E-96F53CE09B1F}" dt="2023-07-03T21:08:42.952" v="2" actId="47"/>
        <pc:sldMkLst>
          <pc:docMk/>
          <pc:sldMk cId="2348800832" sldId="324"/>
        </pc:sldMkLst>
      </pc:sldChg>
    </pc:docChg>
  </pc:docChgLst>
  <pc:docChgLst>
    <pc:chgData name="kjforde@student.ubc.ca" userId="e9ecc13d-a50c-4e25-a4a6-b2c5a8261ba4" providerId="ADAL" clId="{6DF9889C-2907-4845-BD93-E02B5CCCC885}"/>
    <pc:docChg chg="modSld">
      <pc:chgData name="kjforde@student.ubc.ca" userId="e9ecc13d-a50c-4e25-a4a6-b2c5a8261ba4" providerId="ADAL" clId="{6DF9889C-2907-4845-BD93-E02B5CCCC885}" dt="2024-06-27T17:36:47.869" v="3" actId="20577"/>
      <pc:docMkLst>
        <pc:docMk/>
      </pc:docMkLst>
      <pc:sldChg chg="modSp modAnim">
        <pc:chgData name="kjforde@student.ubc.ca" userId="e9ecc13d-a50c-4e25-a4a6-b2c5a8261ba4" providerId="ADAL" clId="{6DF9889C-2907-4845-BD93-E02B5CCCC885}" dt="2024-06-27T17:36:47.869" v="3" actId="20577"/>
        <pc:sldMkLst>
          <pc:docMk/>
          <pc:sldMk cId="3237261121" sldId="285"/>
        </pc:sldMkLst>
      </pc:sldChg>
    </pc:docChg>
  </pc:docChgLst>
  <pc:docChgLst>
    <pc:chgData name="kjforde@student.ubc.ca" userId="e9ecc13d-a50c-4e25-a4a6-b2c5a8261ba4" providerId="ADAL" clId="{0F82F8D3-8D08-4A71-BF53-5CC38A1DB9B8}"/>
    <pc:docChg chg="undo redo custSel addSld delSld modSld sldOrd">
      <pc:chgData name="kjforde@student.ubc.ca" userId="e9ecc13d-a50c-4e25-a4a6-b2c5a8261ba4" providerId="ADAL" clId="{0F82F8D3-8D08-4A71-BF53-5CC38A1DB9B8}" dt="2024-06-27T13:11:18.325" v="557" actId="1076"/>
      <pc:docMkLst>
        <pc:docMk/>
      </pc:docMkLst>
      <pc:sldChg chg="modSp mod ord modTransition">
        <pc:chgData name="kjforde@student.ubc.ca" userId="e9ecc13d-a50c-4e25-a4a6-b2c5a8261ba4" providerId="ADAL" clId="{0F82F8D3-8D08-4A71-BF53-5CC38A1DB9B8}" dt="2024-06-27T01:39:20.388" v="525"/>
        <pc:sldMkLst>
          <pc:docMk/>
          <pc:sldMk cId="3793698909" sldId="256"/>
        </pc:sldMkLst>
      </pc:sldChg>
      <pc:sldChg chg="modSp mod modTransition">
        <pc:chgData name="kjforde@student.ubc.ca" userId="e9ecc13d-a50c-4e25-a4a6-b2c5a8261ba4" providerId="ADAL" clId="{0F82F8D3-8D08-4A71-BF53-5CC38A1DB9B8}" dt="2024-06-27T01:19:43.391" v="442" actId="6549"/>
        <pc:sldMkLst>
          <pc:docMk/>
          <pc:sldMk cId="3055864658" sldId="260"/>
        </pc:sldMkLst>
      </pc:sldChg>
      <pc:sldChg chg="delSp mod modTransition">
        <pc:chgData name="kjforde@student.ubc.ca" userId="e9ecc13d-a50c-4e25-a4a6-b2c5a8261ba4" providerId="ADAL" clId="{0F82F8D3-8D08-4A71-BF53-5CC38A1DB9B8}" dt="2024-06-27T01:19:26.691" v="440" actId="478"/>
        <pc:sldMkLst>
          <pc:docMk/>
          <pc:sldMk cId="3148638428" sldId="262"/>
        </pc:sldMkLst>
      </pc:sldChg>
      <pc:sldChg chg="addSp delSp modSp mod modTransition delAnim modAnim modNotes modNotesTx">
        <pc:chgData name="kjforde@student.ubc.ca" userId="e9ecc13d-a50c-4e25-a4a6-b2c5a8261ba4" providerId="ADAL" clId="{0F82F8D3-8D08-4A71-BF53-5CC38A1DB9B8}" dt="2024-06-27T01:26:33.450" v="472" actId="20577"/>
        <pc:sldMkLst>
          <pc:docMk/>
          <pc:sldMk cId="2190902974" sldId="263"/>
        </pc:sldMkLst>
      </pc:sldChg>
      <pc:sldChg chg="modTransition">
        <pc:chgData name="kjforde@student.ubc.ca" userId="e9ecc13d-a50c-4e25-a4a6-b2c5a8261ba4" providerId="ADAL" clId="{0F82F8D3-8D08-4A71-BF53-5CC38A1DB9B8}" dt="2024-06-27T00:01:46.284" v="124"/>
        <pc:sldMkLst>
          <pc:docMk/>
          <pc:sldMk cId="3150491846" sldId="265"/>
        </pc:sldMkLst>
      </pc:sldChg>
      <pc:sldChg chg="modSp modTransition">
        <pc:chgData name="kjforde@student.ubc.ca" userId="e9ecc13d-a50c-4e25-a4a6-b2c5a8261ba4" providerId="ADAL" clId="{0F82F8D3-8D08-4A71-BF53-5CC38A1DB9B8}" dt="2024-06-27T00:01:46.284" v="124"/>
        <pc:sldMkLst>
          <pc:docMk/>
          <pc:sldMk cId="2846159403" sldId="270"/>
        </pc:sldMkLst>
      </pc:sldChg>
      <pc:sldChg chg="modTransition">
        <pc:chgData name="kjforde@student.ubc.ca" userId="e9ecc13d-a50c-4e25-a4a6-b2c5a8261ba4" providerId="ADAL" clId="{0F82F8D3-8D08-4A71-BF53-5CC38A1DB9B8}" dt="2024-06-27T00:01:46.284" v="124"/>
        <pc:sldMkLst>
          <pc:docMk/>
          <pc:sldMk cId="2096938452" sldId="271"/>
        </pc:sldMkLst>
      </pc:sldChg>
      <pc:sldChg chg="modTransition">
        <pc:chgData name="kjforde@student.ubc.ca" userId="e9ecc13d-a50c-4e25-a4a6-b2c5a8261ba4" providerId="ADAL" clId="{0F82F8D3-8D08-4A71-BF53-5CC38A1DB9B8}" dt="2024-06-27T00:01:46.284" v="124"/>
        <pc:sldMkLst>
          <pc:docMk/>
          <pc:sldMk cId="1876064447" sldId="275"/>
        </pc:sldMkLst>
      </pc:sldChg>
      <pc:sldChg chg="modTransition modAnim">
        <pc:chgData name="kjforde@student.ubc.ca" userId="e9ecc13d-a50c-4e25-a4a6-b2c5a8261ba4" providerId="ADAL" clId="{0F82F8D3-8D08-4A71-BF53-5CC38A1DB9B8}" dt="2024-06-27T01:17:58.150" v="433"/>
        <pc:sldMkLst>
          <pc:docMk/>
          <pc:sldMk cId="4006624823" sldId="277"/>
        </pc:sldMkLst>
      </pc:sldChg>
      <pc:sldChg chg="modSp mod modTransition">
        <pc:chgData name="kjforde@student.ubc.ca" userId="e9ecc13d-a50c-4e25-a4a6-b2c5a8261ba4" providerId="ADAL" clId="{0F82F8D3-8D08-4A71-BF53-5CC38A1DB9B8}" dt="2024-06-27T00:35:21.078" v="163" actId="14100"/>
        <pc:sldMkLst>
          <pc:docMk/>
          <pc:sldMk cId="2969990966" sldId="278"/>
        </pc:sldMkLst>
      </pc:sldChg>
      <pc:sldChg chg="modTransition">
        <pc:chgData name="kjforde@student.ubc.ca" userId="e9ecc13d-a50c-4e25-a4a6-b2c5a8261ba4" providerId="ADAL" clId="{0F82F8D3-8D08-4A71-BF53-5CC38A1DB9B8}" dt="2024-06-27T00:01:46.284" v="124"/>
        <pc:sldMkLst>
          <pc:docMk/>
          <pc:sldMk cId="467061790" sldId="279"/>
        </pc:sldMkLst>
      </pc:sldChg>
      <pc:sldChg chg="modTransition">
        <pc:chgData name="kjforde@student.ubc.ca" userId="e9ecc13d-a50c-4e25-a4a6-b2c5a8261ba4" providerId="ADAL" clId="{0F82F8D3-8D08-4A71-BF53-5CC38A1DB9B8}" dt="2024-06-27T00:01:46.284" v="124"/>
        <pc:sldMkLst>
          <pc:docMk/>
          <pc:sldMk cId="3325880477" sldId="280"/>
        </pc:sldMkLst>
      </pc:sldChg>
      <pc:sldChg chg="modTransition">
        <pc:chgData name="kjforde@student.ubc.ca" userId="e9ecc13d-a50c-4e25-a4a6-b2c5a8261ba4" providerId="ADAL" clId="{0F82F8D3-8D08-4A71-BF53-5CC38A1DB9B8}" dt="2024-06-27T00:01:46.284" v="124"/>
        <pc:sldMkLst>
          <pc:docMk/>
          <pc:sldMk cId="4059425322" sldId="281"/>
        </pc:sldMkLst>
      </pc:sldChg>
      <pc:sldChg chg="modTransition">
        <pc:chgData name="kjforde@student.ubc.ca" userId="e9ecc13d-a50c-4e25-a4a6-b2c5a8261ba4" providerId="ADAL" clId="{0F82F8D3-8D08-4A71-BF53-5CC38A1DB9B8}" dt="2024-06-27T00:01:46.284" v="124"/>
        <pc:sldMkLst>
          <pc:docMk/>
          <pc:sldMk cId="1496788021" sldId="282"/>
        </pc:sldMkLst>
      </pc:sldChg>
      <pc:sldChg chg="modTransition">
        <pc:chgData name="kjforde@student.ubc.ca" userId="e9ecc13d-a50c-4e25-a4a6-b2c5a8261ba4" providerId="ADAL" clId="{0F82F8D3-8D08-4A71-BF53-5CC38A1DB9B8}" dt="2024-06-27T00:01:46.284" v="124"/>
        <pc:sldMkLst>
          <pc:docMk/>
          <pc:sldMk cId="3237261121" sldId="285"/>
        </pc:sldMkLst>
      </pc:sldChg>
      <pc:sldChg chg="modTransition">
        <pc:chgData name="kjforde@student.ubc.ca" userId="e9ecc13d-a50c-4e25-a4a6-b2c5a8261ba4" providerId="ADAL" clId="{0F82F8D3-8D08-4A71-BF53-5CC38A1DB9B8}" dt="2024-06-27T00:01:46.284" v="124"/>
        <pc:sldMkLst>
          <pc:docMk/>
          <pc:sldMk cId="2626710874" sldId="294"/>
        </pc:sldMkLst>
      </pc:sldChg>
      <pc:sldChg chg="modTransition">
        <pc:chgData name="kjforde@student.ubc.ca" userId="e9ecc13d-a50c-4e25-a4a6-b2c5a8261ba4" providerId="ADAL" clId="{0F82F8D3-8D08-4A71-BF53-5CC38A1DB9B8}" dt="2024-06-27T00:01:46.284" v="124"/>
        <pc:sldMkLst>
          <pc:docMk/>
          <pc:sldMk cId="273613996" sldId="297"/>
        </pc:sldMkLst>
      </pc:sldChg>
      <pc:sldChg chg="modSp modTransition">
        <pc:chgData name="kjforde@student.ubc.ca" userId="e9ecc13d-a50c-4e25-a4a6-b2c5a8261ba4" providerId="ADAL" clId="{0F82F8D3-8D08-4A71-BF53-5CC38A1DB9B8}" dt="2024-06-27T01:18:55.237" v="439" actId="20577"/>
        <pc:sldMkLst>
          <pc:docMk/>
          <pc:sldMk cId="3224764435" sldId="298"/>
        </pc:sldMkLst>
      </pc:sldChg>
      <pc:sldChg chg="modTransition">
        <pc:chgData name="kjforde@student.ubc.ca" userId="e9ecc13d-a50c-4e25-a4a6-b2c5a8261ba4" providerId="ADAL" clId="{0F82F8D3-8D08-4A71-BF53-5CC38A1DB9B8}" dt="2024-06-27T00:01:46.284" v="124"/>
        <pc:sldMkLst>
          <pc:docMk/>
          <pc:sldMk cId="1886363888" sldId="300"/>
        </pc:sldMkLst>
      </pc:sldChg>
      <pc:sldChg chg="addSp modSp mod modTransition">
        <pc:chgData name="kjforde@student.ubc.ca" userId="e9ecc13d-a50c-4e25-a4a6-b2c5a8261ba4" providerId="ADAL" clId="{0F82F8D3-8D08-4A71-BF53-5CC38A1DB9B8}" dt="2024-06-27T00:02:50.243" v="130" actId="20577"/>
        <pc:sldMkLst>
          <pc:docMk/>
          <pc:sldMk cId="3102079915" sldId="304"/>
        </pc:sldMkLst>
      </pc:sldChg>
      <pc:sldChg chg="addSp modSp mod modTransition">
        <pc:chgData name="kjforde@student.ubc.ca" userId="e9ecc13d-a50c-4e25-a4a6-b2c5a8261ba4" providerId="ADAL" clId="{0F82F8D3-8D08-4A71-BF53-5CC38A1DB9B8}" dt="2024-06-27T00:04:10.734" v="155" actId="14100"/>
        <pc:sldMkLst>
          <pc:docMk/>
          <pc:sldMk cId="4231854809" sldId="305"/>
        </pc:sldMkLst>
      </pc:sldChg>
      <pc:sldChg chg="addSp delSp modSp mod modTransition modAnim">
        <pc:chgData name="kjforde@student.ubc.ca" userId="e9ecc13d-a50c-4e25-a4a6-b2c5a8261ba4" providerId="ADAL" clId="{0F82F8D3-8D08-4A71-BF53-5CC38A1DB9B8}" dt="2024-06-27T01:20:14.658" v="445" actId="20577"/>
        <pc:sldMkLst>
          <pc:docMk/>
          <pc:sldMk cId="1285205028" sldId="307"/>
        </pc:sldMkLst>
      </pc:sldChg>
      <pc:sldChg chg="modSp mod modTransition">
        <pc:chgData name="kjforde@student.ubc.ca" userId="e9ecc13d-a50c-4e25-a4a6-b2c5a8261ba4" providerId="ADAL" clId="{0F82F8D3-8D08-4A71-BF53-5CC38A1DB9B8}" dt="2024-06-27T13:11:18.325" v="557" actId="1076"/>
        <pc:sldMkLst>
          <pc:docMk/>
          <pc:sldMk cId="976584557" sldId="318"/>
        </pc:sldMkLst>
      </pc:sldChg>
      <pc:sldChg chg="modTransition">
        <pc:chgData name="kjforde@student.ubc.ca" userId="e9ecc13d-a50c-4e25-a4a6-b2c5a8261ba4" providerId="ADAL" clId="{0F82F8D3-8D08-4A71-BF53-5CC38A1DB9B8}" dt="2024-06-27T00:01:46.284" v="124"/>
        <pc:sldMkLst>
          <pc:docMk/>
          <pc:sldMk cId="4163822754" sldId="319"/>
        </pc:sldMkLst>
      </pc:sldChg>
      <pc:sldChg chg="del modTransition">
        <pc:chgData name="kjforde@student.ubc.ca" userId="e9ecc13d-a50c-4e25-a4a6-b2c5a8261ba4" providerId="ADAL" clId="{0F82F8D3-8D08-4A71-BF53-5CC38A1DB9B8}" dt="2024-06-27T00:03:28.876" v="132" actId="47"/>
        <pc:sldMkLst>
          <pc:docMk/>
          <pc:sldMk cId="1425667765" sldId="320"/>
        </pc:sldMkLst>
      </pc:sldChg>
      <pc:sldChg chg="ord modTransition">
        <pc:chgData name="kjforde@student.ubc.ca" userId="e9ecc13d-a50c-4e25-a4a6-b2c5a8261ba4" providerId="ADAL" clId="{0F82F8D3-8D08-4A71-BF53-5CC38A1DB9B8}" dt="2024-06-27T01:43:56.818" v="547"/>
        <pc:sldMkLst>
          <pc:docMk/>
          <pc:sldMk cId="2895530836" sldId="321"/>
        </pc:sldMkLst>
      </pc:sldChg>
      <pc:sldChg chg="ord modTransition">
        <pc:chgData name="kjforde@student.ubc.ca" userId="e9ecc13d-a50c-4e25-a4a6-b2c5a8261ba4" providerId="ADAL" clId="{0F82F8D3-8D08-4A71-BF53-5CC38A1DB9B8}" dt="2024-06-27T01:43:36.750" v="545"/>
        <pc:sldMkLst>
          <pc:docMk/>
          <pc:sldMk cId="3362171154" sldId="325"/>
        </pc:sldMkLst>
      </pc:sldChg>
      <pc:sldChg chg="ord modTransition">
        <pc:chgData name="kjforde@student.ubc.ca" userId="e9ecc13d-a50c-4e25-a4a6-b2c5a8261ba4" providerId="ADAL" clId="{0F82F8D3-8D08-4A71-BF53-5CC38A1DB9B8}" dt="2024-06-27T01:43:36.750" v="545"/>
        <pc:sldMkLst>
          <pc:docMk/>
          <pc:sldMk cId="3393777059" sldId="326"/>
        </pc:sldMkLst>
      </pc:sldChg>
      <pc:sldChg chg="addSp modSp mod modTransition modAnim modNotesTx">
        <pc:chgData name="kjforde@student.ubc.ca" userId="e9ecc13d-a50c-4e25-a4a6-b2c5a8261ba4" providerId="ADAL" clId="{0F82F8D3-8D08-4A71-BF53-5CC38A1DB9B8}" dt="2024-06-27T01:02:31.240" v="387"/>
        <pc:sldMkLst>
          <pc:docMk/>
          <pc:sldMk cId="3468695711" sldId="327"/>
        </pc:sldMkLst>
      </pc:sldChg>
      <pc:sldChg chg="ord modTransition">
        <pc:chgData name="kjforde@student.ubc.ca" userId="e9ecc13d-a50c-4e25-a4a6-b2c5a8261ba4" providerId="ADAL" clId="{0F82F8D3-8D08-4A71-BF53-5CC38A1DB9B8}" dt="2024-06-27T01:43:36.750" v="545"/>
        <pc:sldMkLst>
          <pc:docMk/>
          <pc:sldMk cId="819155395" sldId="328"/>
        </pc:sldMkLst>
      </pc:sldChg>
      <pc:sldChg chg="modSp mod modTransition modNotesTx">
        <pc:chgData name="kjforde@student.ubc.ca" userId="e9ecc13d-a50c-4e25-a4a6-b2c5a8261ba4" providerId="ADAL" clId="{0F82F8D3-8D08-4A71-BF53-5CC38A1DB9B8}" dt="2024-06-27T13:08:31.712" v="552" actId="14100"/>
        <pc:sldMkLst>
          <pc:docMk/>
          <pc:sldMk cId="3342205809" sldId="329"/>
        </pc:sldMkLst>
      </pc:sldChg>
      <pc:sldChg chg="addSp delSp modSp mod modTransition delAnim">
        <pc:chgData name="kjforde@student.ubc.ca" userId="e9ecc13d-a50c-4e25-a4a6-b2c5a8261ba4" providerId="ADAL" clId="{0F82F8D3-8D08-4A71-BF53-5CC38A1DB9B8}" dt="2024-06-27T00:01:46.284" v="124"/>
        <pc:sldMkLst>
          <pc:docMk/>
          <pc:sldMk cId="71869596" sldId="330"/>
        </pc:sldMkLst>
      </pc:sldChg>
      <pc:sldChg chg="addSp modSp mod modTransition">
        <pc:chgData name="kjforde@student.ubc.ca" userId="e9ecc13d-a50c-4e25-a4a6-b2c5a8261ba4" providerId="ADAL" clId="{0F82F8D3-8D08-4A71-BF53-5CC38A1DB9B8}" dt="2024-06-27T00:01:46.284" v="124"/>
        <pc:sldMkLst>
          <pc:docMk/>
          <pc:sldMk cId="1941620257" sldId="332"/>
        </pc:sldMkLst>
      </pc:sldChg>
      <pc:sldChg chg="addSp modSp mod ord modTransition modAnim">
        <pc:chgData name="kjforde@student.ubc.ca" userId="e9ecc13d-a50c-4e25-a4a6-b2c5a8261ba4" providerId="ADAL" clId="{0F82F8D3-8D08-4A71-BF53-5CC38A1DB9B8}" dt="2024-06-27T01:05:26.792" v="432" actId="1076"/>
        <pc:sldMkLst>
          <pc:docMk/>
          <pc:sldMk cId="4289692128" sldId="333"/>
        </pc:sldMkLst>
      </pc:sldChg>
      <pc:sldChg chg="modTransition">
        <pc:chgData name="kjforde@student.ubc.ca" userId="e9ecc13d-a50c-4e25-a4a6-b2c5a8261ba4" providerId="ADAL" clId="{0F82F8D3-8D08-4A71-BF53-5CC38A1DB9B8}" dt="2024-06-27T00:01:46.284" v="124"/>
        <pc:sldMkLst>
          <pc:docMk/>
          <pc:sldMk cId="939714256" sldId="368"/>
        </pc:sldMkLst>
      </pc:sldChg>
      <pc:sldChg chg="addSp delSp modSp mod ord modTransition modNotesTx">
        <pc:chgData name="kjforde@student.ubc.ca" userId="e9ecc13d-a50c-4e25-a4a6-b2c5a8261ba4" providerId="ADAL" clId="{0F82F8D3-8D08-4A71-BF53-5CC38A1DB9B8}" dt="2024-06-27T01:04:32.889" v="422"/>
        <pc:sldMkLst>
          <pc:docMk/>
          <pc:sldMk cId="1307581536" sldId="369"/>
        </pc:sldMkLst>
      </pc:sldChg>
      <pc:sldChg chg="modTransition">
        <pc:chgData name="kjforde@student.ubc.ca" userId="e9ecc13d-a50c-4e25-a4a6-b2c5a8261ba4" providerId="ADAL" clId="{0F82F8D3-8D08-4A71-BF53-5CC38A1DB9B8}" dt="2024-06-27T00:01:46.284" v="124"/>
        <pc:sldMkLst>
          <pc:docMk/>
          <pc:sldMk cId="3501809061" sldId="371"/>
        </pc:sldMkLst>
      </pc:sldChg>
      <pc:sldChg chg="modTransition">
        <pc:chgData name="kjforde@student.ubc.ca" userId="e9ecc13d-a50c-4e25-a4a6-b2c5a8261ba4" providerId="ADAL" clId="{0F82F8D3-8D08-4A71-BF53-5CC38A1DB9B8}" dt="2024-06-27T00:01:46.284" v="124"/>
        <pc:sldMkLst>
          <pc:docMk/>
          <pc:sldMk cId="1075945946" sldId="372"/>
        </pc:sldMkLst>
      </pc:sldChg>
      <pc:sldChg chg="addSp modSp new mod modTransition modNotesTx">
        <pc:chgData name="kjforde@student.ubc.ca" userId="e9ecc13d-a50c-4e25-a4a6-b2c5a8261ba4" providerId="ADAL" clId="{0F82F8D3-8D08-4A71-BF53-5CC38A1DB9B8}" dt="2024-06-27T00:01:46.284" v="124"/>
        <pc:sldMkLst>
          <pc:docMk/>
          <pc:sldMk cId="3846655099" sldId="373"/>
        </pc:sldMkLst>
      </pc:sldChg>
      <pc:sldChg chg="delSp modSp add mod modTransition">
        <pc:chgData name="kjforde@student.ubc.ca" userId="e9ecc13d-a50c-4e25-a4a6-b2c5a8261ba4" providerId="ADAL" clId="{0F82F8D3-8D08-4A71-BF53-5CC38A1DB9B8}" dt="2024-06-27T00:01:46.284" v="124"/>
        <pc:sldMkLst>
          <pc:docMk/>
          <pc:sldMk cId="3513920760" sldId="374"/>
        </pc:sldMkLst>
      </pc:sldChg>
      <pc:sldChg chg="addSp delSp modSp add del mod ord addAnim delAnim modAnim modNotes modNotesTx">
        <pc:chgData name="kjforde@student.ubc.ca" userId="e9ecc13d-a50c-4e25-a4a6-b2c5a8261ba4" providerId="ADAL" clId="{0F82F8D3-8D08-4A71-BF53-5CC38A1DB9B8}" dt="2024-06-27T01:42:14.344" v="543" actId="1076"/>
        <pc:sldMkLst>
          <pc:docMk/>
          <pc:sldMk cId="1377837869" sldId="375"/>
        </pc:sldMkLst>
      </pc:sldChg>
      <pc:sldChg chg="add">
        <pc:chgData name="kjforde@student.ubc.ca" userId="e9ecc13d-a50c-4e25-a4a6-b2c5a8261ba4" providerId="ADAL" clId="{0F82F8D3-8D08-4A71-BF53-5CC38A1DB9B8}" dt="2024-06-27T01:39:12.042" v="521"/>
        <pc:sldMkLst>
          <pc:docMk/>
          <pc:sldMk cId="3084867834" sldId="411"/>
        </pc:sldMkLst>
      </pc:sldChg>
      <pc:sldChg chg="add ord">
        <pc:chgData name="kjforde@student.ubc.ca" userId="e9ecc13d-a50c-4e25-a4a6-b2c5a8261ba4" providerId="ADAL" clId="{0F82F8D3-8D08-4A71-BF53-5CC38A1DB9B8}" dt="2024-06-27T01:50:42.309" v="550"/>
        <pc:sldMkLst>
          <pc:docMk/>
          <pc:sldMk cId="2217886442" sldId="412"/>
        </pc:sldMkLst>
      </pc:sldChg>
    </pc:docChg>
  </pc:docChgLst>
  <pc:docChgLst>
    <pc:chgData name="kjforde@student.ubc.ca" userId="e9ecc13d-a50c-4e25-a4a6-b2c5a8261ba4" providerId="ADAL" clId="{A8AB7C59-E997-4A53-9C2F-C9651634F88D}"/>
    <pc:docChg chg="undo custSel modSld">
      <pc:chgData name="kjforde@student.ubc.ca" userId="e9ecc13d-a50c-4e25-a4a6-b2c5a8261ba4" providerId="ADAL" clId="{A8AB7C59-E997-4A53-9C2F-C9651634F88D}" dt="2022-06-30T20:36:54.447" v="76" actId="6549"/>
      <pc:docMkLst>
        <pc:docMk/>
      </pc:docMkLst>
      <pc:sldChg chg="addSp delSp modSp modNotesTx">
        <pc:chgData name="kjforde@student.ubc.ca" userId="e9ecc13d-a50c-4e25-a4a6-b2c5a8261ba4" providerId="ADAL" clId="{A8AB7C59-E997-4A53-9C2F-C9651634F88D}" dt="2022-06-30T20:36:54.447" v="76" actId="6549"/>
        <pc:sldMkLst>
          <pc:docMk/>
          <pc:sldMk cId="3793698909" sldId="256"/>
        </pc:sldMkLst>
      </pc:sldChg>
    </pc:docChg>
  </pc:docChgLst>
  <pc:docChgLst>
    <pc:chgData name="kjforde@student.ubc.ca" userId="e9ecc13d-a50c-4e25-a4a6-b2c5a8261ba4" providerId="ADAL" clId="{3EAE7589-7089-405C-A53E-817AA5677945}"/>
    <pc:docChg chg="undo redo custSel addSld delSld modSld sldOrd">
      <pc:chgData name="kjforde@student.ubc.ca" userId="e9ecc13d-a50c-4e25-a4a6-b2c5a8261ba4" providerId="ADAL" clId="{3EAE7589-7089-405C-A53E-817AA5677945}" dt="2025-05-31T14:10:20.299" v="1053"/>
      <pc:docMkLst>
        <pc:docMk/>
      </pc:docMkLst>
      <pc:sldChg chg="addSp modSp mod modNotesTx">
        <pc:chgData name="kjforde@student.ubc.ca" userId="e9ecc13d-a50c-4e25-a4a6-b2c5a8261ba4" providerId="ADAL" clId="{3EAE7589-7089-405C-A53E-817AA5677945}" dt="2025-05-16T13:40:51.665" v="143" actId="20577"/>
        <pc:sldMkLst>
          <pc:docMk/>
          <pc:sldMk cId="3793698909" sldId="256"/>
        </pc:sldMkLst>
        <pc:spChg chg="mod">
          <ac:chgData name="kjforde@student.ubc.ca" userId="e9ecc13d-a50c-4e25-a4a6-b2c5a8261ba4" providerId="ADAL" clId="{3EAE7589-7089-405C-A53E-817AA5677945}" dt="2025-05-07T22:23:54.103" v="111" actId="20577"/>
          <ac:spMkLst>
            <pc:docMk/>
            <pc:sldMk cId="3793698909" sldId="256"/>
            <ac:spMk id="2" creationId="{6AE99B40-2FE0-43A6-8070-9CF439857D0C}"/>
          </ac:spMkLst>
        </pc:spChg>
        <pc:picChg chg="add mod">
          <ac:chgData name="kjforde@student.ubc.ca" userId="e9ecc13d-a50c-4e25-a4a6-b2c5a8261ba4" providerId="ADAL" clId="{3EAE7589-7089-405C-A53E-817AA5677945}" dt="2025-05-07T22:25:42.351" v="123" actId="1076"/>
          <ac:picMkLst>
            <pc:docMk/>
            <pc:sldMk cId="3793698909" sldId="256"/>
            <ac:picMk id="8" creationId="{531E4609-058C-53BE-E1A4-57B3B2EE7BB5}"/>
          </ac:picMkLst>
        </pc:picChg>
      </pc:sldChg>
      <pc:sldChg chg="addSp delSp modSp mod delAnim modAnim modNotes modNotesTx">
        <pc:chgData name="kjforde@student.ubc.ca" userId="e9ecc13d-a50c-4e25-a4a6-b2c5a8261ba4" providerId="ADAL" clId="{3EAE7589-7089-405C-A53E-817AA5677945}" dt="2025-05-29T16:25:12.551" v="521" actId="113"/>
        <pc:sldMkLst>
          <pc:docMk/>
          <pc:sldMk cId="2190902974" sldId="263"/>
        </pc:sldMkLst>
        <pc:spChg chg="mod">
          <ac:chgData name="kjforde@student.ubc.ca" userId="e9ecc13d-a50c-4e25-a4a6-b2c5a8261ba4" providerId="ADAL" clId="{3EAE7589-7089-405C-A53E-817AA5677945}" dt="2025-05-29T16:16:09.302" v="483" actId="20577"/>
          <ac:spMkLst>
            <pc:docMk/>
            <pc:sldMk cId="2190902974" sldId="263"/>
            <ac:spMk id="2" creationId="{7492A4C7-493D-4ED6-B7F1-F32CB8D45E9C}"/>
          </ac:spMkLst>
        </pc:spChg>
        <pc:picChg chg="add mod">
          <ac:chgData name="kjforde@student.ubc.ca" userId="e9ecc13d-a50c-4e25-a4a6-b2c5a8261ba4" providerId="ADAL" clId="{3EAE7589-7089-405C-A53E-817AA5677945}" dt="2025-05-29T16:17:27.006" v="487" actId="14100"/>
          <ac:picMkLst>
            <pc:docMk/>
            <pc:sldMk cId="2190902974" sldId="263"/>
            <ac:picMk id="10" creationId="{C2058174-59D7-2326-EBA3-EF277200B47E}"/>
          </ac:picMkLst>
        </pc:picChg>
        <pc:picChg chg="add mod">
          <ac:chgData name="kjforde@student.ubc.ca" userId="e9ecc13d-a50c-4e25-a4a6-b2c5a8261ba4" providerId="ADAL" clId="{3EAE7589-7089-405C-A53E-817AA5677945}" dt="2025-05-29T16:17:30.731" v="489" actId="1076"/>
          <ac:picMkLst>
            <pc:docMk/>
            <pc:sldMk cId="2190902974" sldId="263"/>
            <ac:picMk id="12" creationId="{952D1064-F874-6615-A7AF-3289AB0FD724}"/>
          </ac:picMkLst>
        </pc:picChg>
      </pc:sldChg>
      <pc:sldChg chg="modNotesTx">
        <pc:chgData name="kjforde@student.ubc.ca" userId="e9ecc13d-a50c-4e25-a4a6-b2c5a8261ba4" providerId="ADAL" clId="{3EAE7589-7089-405C-A53E-817AA5677945}" dt="2025-05-07T21:21:36.846" v="56"/>
        <pc:sldMkLst>
          <pc:docMk/>
          <pc:sldMk cId="3150491846" sldId="265"/>
        </pc:sldMkLst>
      </pc:sldChg>
      <pc:sldChg chg="modSp modAnim">
        <pc:chgData name="kjforde@student.ubc.ca" userId="e9ecc13d-a50c-4e25-a4a6-b2c5a8261ba4" providerId="ADAL" clId="{3EAE7589-7089-405C-A53E-817AA5677945}" dt="2025-05-29T16:27:48.128" v="541" actId="403"/>
        <pc:sldMkLst>
          <pc:docMk/>
          <pc:sldMk cId="2846159403" sldId="270"/>
        </pc:sldMkLst>
        <pc:spChg chg="mod">
          <ac:chgData name="kjforde@student.ubc.ca" userId="e9ecc13d-a50c-4e25-a4a6-b2c5a8261ba4" providerId="ADAL" clId="{3EAE7589-7089-405C-A53E-817AA5677945}" dt="2025-05-29T16:27:48.128" v="541" actId="403"/>
          <ac:spMkLst>
            <pc:docMk/>
            <pc:sldMk cId="2846159403" sldId="270"/>
            <ac:spMk id="3" creationId="{C4CC3C61-DA22-47FF-A9BB-867B3263214B}"/>
          </ac:spMkLst>
        </pc:spChg>
      </pc:sldChg>
      <pc:sldChg chg="addSp modSp modAnim">
        <pc:chgData name="kjforde@student.ubc.ca" userId="e9ecc13d-a50c-4e25-a4a6-b2c5a8261ba4" providerId="ADAL" clId="{3EAE7589-7089-405C-A53E-817AA5677945}" dt="2025-05-29T16:34:11.724" v="638" actId="207"/>
        <pc:sldMkLst>
          <pc:docMk/>
          <pc:sldMk cId="2096938452" sldId="271"/>
        </pc:sldMkLst>
        <pc:spChg chg="mod">
          <ac:chgData name="kjforde@student.ubc.ca" userId="e9ecc13d-a50c-4e25-a4a6-b2c5a8261ba4" providerId="ADAL" clId="{3EAE7589-7089-405C-A53E-817AA5677945}" dt="2025-05-29T16:34:11.724" v="638" actId="207"/>
          <ac:spMkLst>
            <pc:docMk/>
            <pc:sldMk cId="2096938452" sldId="271"/>
            <ac:spMk id="3" creationId="{C4CC3C61-DA22-47FF-A9BB-867B3263214B}"/>
          </ac:spMkLst>
        </pc:spChg>
      </pc:sldChg>
      <pc:sldChg chg="modSp mod modAnim modNotes modNotesTx">
        <pc:chgData name="kjforde@student.ubc.ca" userId="e9ecc13d-a50c-4e25-a4a6-b2c5a8261ba4" providerId="ADAL" clId="{3EAE7589-7089-405C-A53E-817AA5677945}" dt="2025-05-29T16:38:13.609" v="696" actId="14100"/>
        <pc:sldMkLst>
          <pc:docMk/>
          <pc:sldMk cId="2969990966" sldId="278"/>
        </pc:sldMkLst>
        <pc:spChg chg="mod">
          <ac:chgData name="kjforde@student.ubc.ca" userId="e9ecc13d-a50c-4e25-a4a6-b2c5a8261ba4" providerId="ADAL" clId="{3EAE7589-7089-405C-A53E-817AA5677945}" dt="2025-05-29T16:38:13.609" v="696" actId="14100"/>
          <ac:spMkLst>
            <pc:docMk/>
            <pc:sldMk cId="2969990966" sldId="278"/>
            <ac:spMk id="3" creationId="{49CC8A37-900D-4F55-8C03-2FD3F7DF7735}"/>
          </ac:spMkLst>
        </pc:spChg>
      </pc:sldChg>
      <pc:sldChg chg="addSp delSp modSp mod addAnim delAnim">
        <pc:chgData name="kjforde@student.ubc.ca" userId="e9ecc13d-a50c-4e25-a4a6-b2c5a8261ba4" providerId="ADAL" clId="{3EAE7589-7089-405C-A53E-817AA5677945}" dt="2025-05-29T16:42:19.091" v="757" actId="1076"/>
        <pc:sldMkLst>
          <pc:docMk/>
          <pc:sldMk cId="467061790" sldId="279"/>
        </pc:sldMkLst>
        <pc:spChg chg="mod">
          <ac:chgData name="kjforde@student.ubc.ca" userId="e9ecc13d-a50c-4e25-a4a6-b2c5a8261ba4" providerId="ADAL" clId="{3EAE7589-7089-405C-A53E-817AA5677945}" dt="2025-05-29T16:42:12.208" v="756" actId="27636"/>
          <ac:spMkLst>
            <pc:docMk/>
            <pc:sldMk cId="467061790" sldId="279"/>
            <ac:spMk id="3" creationId="{C4CC3C61-DA22-47FF-A9BB-867B3263214B}"/>
          </ac:spMkLst>
        </pc:spChg>
        <pc:picChg chg="mod">
          <ac:chgData name="kjforde@student.ubc.ca" userId="e9ecc13d-a50c-4e25-a4a6-b2c5a8261ba4" providerId="ADAL" clId="{3EAE7589-7089-405C-A53E-817AA5677945}" dt="2025-05-29T16:42:19.091" v="757" actId="1076"/>
          <ac:picMkLst>
            <pc:docMk/>
            <pc:sldMk cId="467061790" sldId="279"/>
            <ac:picMk id="5" creationId="{75D18565-38F8-C672-C79C-43C3E788E848}"/>
          </ac:picMkLst>
        </pc:picChg>
      </pc:sldChg>
      <pc:sldChg chg="add">
        <pc:chgData name="kjforde@student.ubc.ca" userId="e9ecc13d-a50c-4e25-a4a6-b2c5a8261ba4" providerId="ADAL" clId="{3EAE7589-7089-405C-A53E-817AA5677945}" dt="2025-05-29T16:58:10.547" v="865"/>
        <pc:sldMkLst>
          <pc:docMk/>
          <pc:sldMk cId="3325880477" sldId="280"/>
        </pc:sldMkLst>
      </pc:sldChg>
      <pc:sldChg chg="modSp mod modAnim">
        <pc:chgData name="kjforde@student.ubc.ca" userId="e9ecc13d-a50c-4e25-a4a6-b2c5a8261ba4" providerId="ADAL" clId="{3EAE7589-7089-405C-A53E-817AA5677945}" dt="2025-05-29T16:43:33.969" v="760" actId="14100"/>
        <pc:sldMkLst>
          <pc:docMk/>
          <pc:sldMk cId="4059425322" sldId="281"/>
        </pc:sldMkLst>
        <pc:spChg chg="mod">
          <ac:chgData name="kjforde@student.ubc.ca" userId="e9ecc13d-a50c-4e25-a4a6-b2c5a8261ba4" providerId="ADAL" clId="{3EAE7589-7089-405C-A53E-817AA5677945}" dt="2025-05-29T16:43:33.969" v="760" actId="14100"/>
          <ac:spMkLst>
            <pc:docMk/>
            <pc:sldMk cId="4059425322" sldId="281"/>
            <ac:spMk id="3" creationId="{C4CC3C61-DA22-47FF-A9BB-867B3263214B}"/>
          </ac:spMkLst>
        </pc:spChg>
      </pc:sldChg>
      <pc:sldChg chg="modNotesTx">
        <pc:chgData name="kjforde@student.ubc.ca" userId="e9ecc13d-a50c-4e25-a4a6-b2c5a8261ba4" providerId="ADAL" clId="{3EAE7589-7089-405C-A53E-817AA5677945}" dt="2025-05-16T22:16:41.068" v="227"/>
        <pc:sldMkLst>
          <pc:docMk/>
          <pc:sldMk cId="1496788021" sldId="282"/>
        </pc:sldMkLst>
      </pc:sldChg>
      <pc:sldChg chg="addSp delSp modSp mod modNotesTx">
        <pc:chgData name="kjforde@student.ubc.ca" userId="e9ecc13d-a50c-4e25-a4a6-b2c5a8261ba4" providerId="ADAL" clId="{3EAE7589-7089-405C-A53E-817AA5677945}" dt="2025-05-29T16:48:04.933" v="771" actId="1076"/>
        <pc:sldMkLst>
          <pc:docMk/>
          <pc:sldMk cId="273613996" sldId="297"/>
        </pc:sldMkLst>
        <pc:picChg chg="add mod">
          <ac:chgData name="kjforde@student.ubc.ca" userId="e9ecc13d-a50c-4e25-a4a6-b2c5a8261ba4" providerId="ADAL" clId="{3EAE7589-7089-405C-A53E-817AA5677945}" dt="2025-05-29T16:48:04.933" v="771" actId="1076"/>
          <ac:picMkLst>
            <pc:docMk/>
            <pc:sldMk cId="273613996" sldId="297"/>
            <ac:picMk id="8" creationId="{0FA3EA19-19F1-3FD1-09E5-6255E9DE0799}"/>
          </ac:picMkLst>
        </pc:picChg>
      </pc:sldChg>
      <pc:sldChg chg="delSp modSp mod delAnim modAnim">
        <pc:chgData name="kjforde@student.ubc.ca" userId="e9ecc13d-a50c-4e25-a4a6-b2c5a8261ba4" providerId="ADAL" clId="{3EAE7589-7089-405C-A53E-817AA5677945}" dt="2025-05-29T16:31:55.450" v="627"/>
        <pc:sldMkLst>
          <pc:docMk/>
          <pc:sldMk cId="1886363888" sldId="300"/>
        </pc:sldMkLst>
        <pc:spChg chg="mod">
          <ac:chgData name="kjforde@student.ubc.ca" userId="e9ecc13d-a50c-4e25-a4a6-b2c5a8261ba4" providerId="ADAL" clId="{3EAE7589-7089-405C-A53E-817AA5677945}" dt="2025-05-29T16:30:17.023" v="611" actId="1076"/>
          <ac:spMkLst>
            <pc:docMk/>
            <pc:sldMk cId="1886363888" sldId="300"/>
            <ac:spMk id="2" creationId="{7492A4C7-493D-4ED6-B7F1-F32CB8D45E9C}"/>
          </ac:spMkLst>
        </pc:spChg>
        <pc:spChg chg="mod">
          <ac:chgData name="kjforde@student.ubc.ca" userId="e9ecc13d-a50c-4e25-a4a6-b2c5a8261ba4" providerId="ADAL" clId="{3EAE7589-7089-405C-A53E-817AA5677945}" dt="2025-05-29T16:30:18.859" v="612" actId="1076"/>
          <ac:spMkLst>
            <pc:docMk/>
            <pc:sldMk cId="1886363888" sldId="300"/>
            <ac:spMk id="6" creationId="{184493A3-5DC3-4367-A42A-08B308676C3E}"/>
          </ac:spMkLst>
        </pc:spChg>
        <pc:spChg chg="mod">
          <ac:chgData name="kjforde@student.ubc.ca" userId="e9ecc13d-a50c-4e25-a4a6-b2c5a8261ba4" providerId="ADAL" clId="{3EAE7589-7089-405C-A53E-817AA5677945}" dt="2025-05-29T16:28:34.869" v="559" actId="1076"/>
          <ac:spMkLst>
            <pc:docMk/>
            <pc:sldMk cId="1886363888" sldId="300"/>
            <ac:spMk id="11" creationId="{5CCDF712-BB76-41F0-A2FD-1ADDCBFA90F2}"/>
          </ac:spMkLst>
        </pc:spChg>
        <pc:picChg chg="mod">
          <ac:chgData name="kjforde@student.ubc.ca" userId="e9ecc13d-a50c-4e25-a4a6-b2c5a8261ba4" providerId="ADAL" clId="{3EAE7589-7089-405C-A53E-817AA5677945}" dt="2025-05-29T16:28:32.732" v="558" actId="1076"/>
          <ac:picMkLst>
            <pc:docMk/>
            <pc:sldMk cId="1886363888" sldId="300"/>
            <ac:picMk id="2050" creationId="{2C9691FC-F855-4C4E-9CA0-FA394B9D8B9F}"/>
          </ac:picMkLst>
        </pc:picChg>
      </pc:sldChg>
      <pc:sldChg chg="modSp">
        <pc:chgData name="kjforde@student.ubc.ca" userId="e9ecc13d-a50c-4e25-a4a6-b2c5a8261ba4" providerId="ADAL" clId="{3EAE7589-7089-405C-A53E-817AA5677945}" dt="2025-05-29T16:36:47.021" v="671" actId="207"/>
        <pc:sldMkLst>
          <pc:docMk/>
          <pc:sldMk cId="4163822754" sldId="319"/>
        </pc:sldMkLst>
        <pc:spChg chg="mod">
          <ac:chgData name="kjforde@student.ubc.ca" userId="e9ecc13d-a50c-4e25-a4a6-b2c5a8261ba4" providerId="ADAL" clId="{3EAE7589-7089-405C-A53E-817AA5677945}" dt="2025-05-29T16:36:47.021" v="671" actId="207"/>
          <ac:spMkLst>
            <pc:docMk/>
            <pc:sldMk cId="4163822754" sldId="319"/>
            <ac:spMk id="3" creationId="{C4CC3C61-DA22-47FF-A9BB-867B3263214B}"/>
          </ac:spMkLst>
        </pc:spChg>
      </pc:sldChg>
      <pc:sldChg chg="add">
        <pc:chgData name="kjforde@student.ubc.ca" userId="e9ecc13d-a50c-4e25-a4a6-b2c5a8261ba4" providerId="ADAL" clId="{3EAE7589-7089-405C-A53E-817AA5677945}" dt="2025-05-29T16:58:10.547" v="865"/>
        <pc:sldMkLst>
          <pc:docMk/>
          <pc:sldMk cId="2895530836" sldId="321"/>
        </pc:sldMkLst>
      </pc:sldChg>
      <pc:sldChg chg="addSp delSp modSp add del mod">
        <pc:chgData name="kjforde@student.ubc.ca" userId="e9ecc13d-a50c-4e25-a4a6-b2c5a8261ba4" providerId="ADAL" clId="{3EAE7589-7089-405C-A53E-817AA5677945}" dt="2025-05-28T00:10:23.123" v="285" actId="47"/>
        <pc:sldMkLst>
          <pc:docMk/>
          <pc:sldMk cId="1941620257" sldId="332"/>
        </pc:sldMkLst>
      </pc:sldChg>
      <pc:sldChg chg="addSp delSp modSp mod modNotesTx">
        <pc:chgData name="kjforde@student.ubc.ca" userId="e9ecc13d-a50c-4e25-a4a6-b2c5a8261ba4" providerId="ADAL" clId="{3EAE7589-7089-405C-A53E-817AA5677945}" dt="2025-05-28T00:16:56.825" v="307" actId="1035"/>
        <pc:sldMkLst>
          <pc:docMk/>
          <pc:sldMk cId="3926059607" sldId="333"/>
        </pc:sldMkLst>
        <pc:spChg chg="mod">
          <ac:chgData name="kjforde@student.ubc.ca" userId="e9ecc13d-a50c-4e25-a4a6-b2c5a8261ba4" providerId="ADAL" clId="{3EAE7589-7089-405C-A53E-817AA5677945}" dt="2025-05-28T00:09:27.240" v="276" actId="113"/>
          <ac:spMkLst>
            <pc:docMk/>
            <pc:sldMk cId="3926059607" sldId="333"/>
            <ac:spMk id="2" creationId="{B7880395-3746-9079-6903-2DBD4E293340}"/>
          </ac:spMkLst>
        </pc:spChg>
        <pc:spChg chg="mod">
          <ac:chgData name="kjforde@student.ubc.ca" userId="e9ecc13d-a50c-4e25-a4a6-b2c5a8261ba4" providerId="ADAL" clId="{3EAE7589-7089-405C-A53E-817AA5677945}" dt="2025-05-28T00:16:55.017" v="305" actId="207"/>
          <ac:spMkLst>
            <pc:docMk/>
            <pc:sldMk cId="3926059607" sldId="333"/>
            <ac:spMk id="3" creationId="{A72C1F0A-66CE-D75F-85BC-FDDCF25BECBA}"/>
          </ac:spMkLst>
        </pc:spChg>
        <pc:picChg chg="add mod ord">
          <ac:chgData name="kjforde@student.ubc.ca" userId="e9ecc13d-a50c-4e25-a4a6-b2c5a8261ba4" providerId="ADAL" clId="{3EAE7589-7089-405C-A53E-817AA5677945}" dt="2025-05-28T00:16:56.825" v="307" actId="1035"/>
          <ac:picMkLst>
            <pc:docMk/>
            <pc:sldMk cId="3926059607" sldId="333"/>
            <ac:picMk id="6" creationId="{90334C8B-F945-DE50-5AB5-E00E99D6EA76}"/>
          </ac:picMkLst>
        </pc:picChg>
      </pc:sldChg>
      <pc:sldChg chg="addSp delSp modSp mod addAnim delAnim modAnim modNotesTx">
        <pc:chgData name="kjforde@student.ubc.ca" userId="e9ecc13d-a50c-4e25-a4a6-b2c5a8261ba4" providerId="ADAL" clId="{3EAE7589-7089-405C-A53E-817AA5677945}" dt="2025-05-29T16:57:00.209" v="859"/>
        <pc:sldMkLst>
          <pc:docMk/>
          <pc:sldMk cId="939714256" sldId="368"/>
        </pc:sldMkLst>
        <pc:spChg chg="add del mod">
          <ac:chgData name="kjforde@student.ubc.ca" userId="e9ecc13d-a50c-4e25-a4a6-b2c5a8261ba4" providerId="ADAL" clId="{3EAE7589-7089-405C-A53E-817AA5677945}" dt="2025-05-29T16:56:50.390" v="858" actId="113"/>
          <ac:spMkLst>
            <pc:docMk/>
            <pc:sldMk cId="939714256" sldId="368"/>
            <ac:spMk id="6" creationId="{AFB6A392-7D92-8B21-BF96-FBCAE33E18CD}"/>
          </ac:spMkLst>
        </pc:spChg>
        <pc:picChg chg="add mod modCrop">
          <ac:chgData name="kjforde@student.ubc.ca" userId="e9ecc13d-a50c-4e25-a4a6-b2c5a8261ba4" providerId="ADAL" clId="{3EAE7589-7089-405C-A53E-817AA5677945}" dt="2025-05-29T16:55:14.410" v="814" actId="1076"/>
          <ac:picMkLst>
            <pc:docMk/>
            <pc:sldMk cId="939714256" sldId="368"/>
            <ac:picMk id="9" creationId="{24272F52-D3FA-1ADB-792B-5EACAE65B780}"/>
          </ac:picMkLst>
        </pc:picChg>
        <pc:picChg chg="add mod">
          <ac:chgData name="kjforde@student.ubc.ca" userId="e9ecc13d-a50c-4e25-a4a6-b2c5a8261ba4" providerId="ADAL" clId="{3EAE7589-7089-405C-A53E-817AA5677945}" dt="2025-05-29T16:56:07.536" v="827" actId="1076"/>
          <ac:picMkLst>
            <pc:docMk/>
            <pc:sldMk cId="939714256" sldId="368"/>
            <ac:picMk id="13" creationId="{798B8E43-14AF-AC00-EBCA-AC86DE9D2DA5}"/>
          </ac:picMkLst>
        </pc:picChg>
      </pc:sldChg>
      <pc:sldChg chg="delSp modSp mod delAnim modAnim modNotesTx">
        <pc:chgData name="kjforde@student.ubc.ca" userId="e9ecc13d-a50c-4e25-a4a6-b2c5a8261ba4" providerId="ADAL" clId="{3EAE7589-7089-405C-A53E-817AA5677945}" dt="2025-05-31T14:08:38.226" v="1040" actId="313"/>
        <pc:sldMkLst>
          <pc:docMk/>
          <pc:sldMk cId="1377837869" sldId="375"/>
        </pc:sldMkLst>
        <pc:spChg chg="mod">
          <ac:chgData name="kjforde@student.ubc.ca" userId="e9ecc13d-a50c-4e25-a4a6-b2c5a8261ba4" providerId="ADAL" clId="{3EAE7589-7089-405C-A53E-817AA5677945}" dt="2025-05-29T16:41:10.389" v="730" actId="1076"/>
          <ac:spMkLst>
            <pc:docMk/>
            <pc:sldMk cId="1377837869" sldId="375"/>
            <ac:spMk id="3" creationId="{A4072845-0D33-0A3D-0D5F-17A5C06E9441}"/>
          </ac:spMkLst>
        </pc:spChg>
        <pc:spChg chg="mod">
          <ac:chgData name="kjforde@student.ubc.ca" userId="e9ecc13d-a50c-4e25-a4a6-b2c5a8261ba4" providerId="ADAL" clId="{3EAE7589-7089-405C-A53E-817AA5677945}" dt="2025-05-29T16:41:07.854" v="729" actId="20577"/>
          <ac:spMkLst>
            <pc:docMk/>
            <pc:sldMk cId="1377837869" sldId="375"/>
            <ac:spMk id="6" creationId="{3E0792AE-B64D-708E-0B82-F5C6902C85AF}"/>
          </ac:spMkLst>
        </pc:spChg>
        <pc:spChg chg="mod">
          <ac:chgData name="kjforde@student.ubc.ca" userId="e9ecc13d-a50c-4e25-a4a6-b2c5a8261ba4" providerId="ADAL" clId="{3EAE7589-7089-405C-A53E-817AA5677945}" dt="2025-05-29T16:39:08.002" v="704" actId="1076"/>
          <ac:spMkLst>
            <pc:docMk/>
            <pc:sldMk cId="1377837869" sldId="375"/>
            <ac:spMk id="8" creationId="{508AB501-59A9-F178-6AB1-4C14ABC8E41E}"/>
          </ac:spMkLst>
        </pc:spChg>
      </pc:sldChg>
      <pc:sldChg chg="addSp delSp modSp add del mod">
        <pc:chgData name="kjforde@student.ubc.ca" userId="e9ecc13d-a50c-4e25-a4a6-b2c5a8261ba4" providerId="ADAL" clId="{3EAE7589-7089-405C-A53E-817AA5677945}" dt="2025-05-29T16:02:03.225" v="413" actId="47"/>
        <pc:sldMkLst>
          <pc:docMk/>
          <pc:sldMk cId="2217886442" sldId="412"/>
        </pc:sldMkLst>
        <pc:picChg chg="add mod">
          <ac:chgData name="kjforde@student.ubc.ca" userId="e9ecc13d-a50c-4e25-a4a6-b2c5a8261ba4" providerId="ADAL" clId="{3EAE7589-7089-405C-A53E-817AA5677945}" dt="2025-05-29T15:55:24.228" v="411" actId="1076"/>
          <ac:picMkLst>
            <pc:docMk/>
            <pc:sldMk cId="2217886442" sldId="412"/>
            <ac:picMk id="4" creationId="{6A390807-33C0-F031-6531-4947AE3CF679}"/>
          </ac:picMkLst>
        </pc:picChg>
      </pc:sldChg>
      <pc:sldChg chg="add">
        <pc:chgData name="kjforde@student.ubc.ca" userId="e9ecc13d-a50c-4e25-a4a6-b2c5a8261ba4" providerId="ADAL" clId="{3EAE7589-7089-405C-A53E-817AA5677945}" dt="2025-05-29T16:58:10.547" v="865"/>
        <pc:sldMkLst>
          <pc:docMk/>
          <pc:sldMk cId="440814649" sldId="413"/>
        </pc:sldMkLst>
      </pc:sldChg>
      <pc:sldChg chg="add del">
        <pc:chgData name="kjforde@student.ubc.ca" userId="e9ecc13d-a50c-4e25-a4a6-b2c5a8261ba4" providerId="ADAL" clId="{3EAE7589-7089-405C-A53E-817AA5677945}" dt="2025-05-29T16:58:10.547" v="865"/>
        <pc:sldMkLst>
          <pc:docMk/>
          <pc:sldMk cId="4104053731" sldId="414"/>
        </pc:sldMkLst>
      </pc:sldChg>
      <pc:sldChg chg="add del">
        <pc:chgData name="kjforde@student.ubc.ca" userId="e9ecc13d-a50c-4e25-a4a6-b2c5a8261ba4" providerId="ADAL" clId="{3EAE7589-7089-405C-A53E-817AA5677945}" dt="2025-05-29T16:58:10.547" v="865"/>
        <pc:sldMkLst>
          <pc:docMk/>
          <pc:sldMk cId="953139831" sldId="415"/>
        </pc:sldMkLst>
      </pc:sldChg>
      <pc:sldChg chg="addSp modSp new mod ord">
        <pc:chgData name="kjforde@student.ubc.ca" userId="e9ecc13d-a50c-4e25-a4a6-b2c5a8261ba4" providerId="ADAL" clId="{3EAE7589-7089-405C-A53E-817AA5677945}" dt="2025-04-18T16:01:15.700" v="5"/>
        <pc:sldMkLst>
          <pc:docMk/>
          <pc:sldMk cId="233693532" sldId="416"/>
        </pc:sldMkLst>
      </pc:sldChg>
      <pc:sldChg chg="addSp modSp new mod modNotesTx">
        <pc:chgData name="kjforde@student.ubc.ca" userId="e9ecc13d-a50c-4e25-a4a6-b2c5a8261ba4" providerId="ADAL" clId="{3EAE7589-7089-405C-A53E-817AA5677945}" dt="2025-04-20T15:37:19.347" v="14" actId="20577"/>
        <pc:sldMkLst>
          <pc:docMk/>
          <pc:sldMk cId="1392666963" sldId="417"/>
        </pc:sldMkLst>
      </pc:sldChg>
      <pc:sldChg chg="modAnim">
        <pc:chgData name="kjforde@student.ubc.ca" userId="e9ecc13d-a50c-4e25-a4a6-b2c5a8261ba4" providerId="ADAL" clId="{3EAE7589-7089-405C-A53E-817AA5677945}" dt="2025-05-29T16:37:01.074" v="672"/>
        <pc:sldMkLst>
          <pc:docMk/>
          <pc:sldMk cId="3984786488" sldId="417"/>
        </pc:sldMkLst>
      </pc:sldChg>
      <pc:sldChg chg="addSp modSp new mod modNotesTx">
        <pc:chgData name="kjforde@student.ubc.ca" userId="e9ecc13d-a50c-4e25-a4a6-b2c5a8261ba4" providerId="ADAL" clId="{3EAE7589-7089-405C-A53E-817AA5677945}" dt="2025-04-21T19:46:30.653" v="31" actId="20577"/>
        <pc:sldMkLst>
          <pc:docMk/>
          <pc:sldMk cId="1527121746" sldId="418"/>
        </pc:sldMkLst>
      </pc:sldChg>
      <pc:sldChg chg="addSp delSp modSp new mod modNotesTx">
        <pc:chgData name="kjforde@student.ubc.ca" userId="e9ecc13d-a50c-4e25-a4a6-b2c5a8261ba4" providerId="ADAL" clId="{3EAE7589-7089-405C-A53E-817AA5677945}" dt="2025-05-29T16:53:38.428" v="806" actId="14100"/>
        <pc:sldMkLst>
          <pc:docMk/>
          <pc:sldMk cId="1296971205" sldId="419"/>
        </pc:sldMkLst>
        <pc:spChg chg="mod">
          <ac:chgData name="kjforde@student.ubc.ca" userId="e9ecc13d-a50c-4e25-a4a6-b2c5a8261ba4" providerId="ADAL" clId="{3EAE7589-7089-405C-A53E-817AA5677945}" dt="2025-05-01T23:52:35.357" v="33" actId="20577"/>
          <ac:spMkLst>
            <pc:docMk/>
            <pc:sldMk cId="1296971205" sldId="419"/>
            <ac:spMk id="2" creationId="{9BDE3F8A-22C7-CCDA-3A91-83BC32DC2BD8}"/>
          </ac:spMkLst>
        </pc:spChg>
        <pc:picChg chg="add mod">
          <ac:chgData name="kjforde@student.ubc.ca" userId="e9ecc13d-a50c-4e25-a4a6-b2c5a8261ba4" providerId="ADAL" clId="{3EAE7589-7089-405C-A53E-817AA5677945}" dt="2025-05-29T16:53:38.428" v="806" actId="14100"/>
          <ac:picMkLst>
            <pc:docMk/>
            <pc:sldMk cId="1296971205" sldId="419"/>
            <ac:picMk id="7" creationId="{4F1083F0-7CA8-2469-4147-D5D6C66650EB}"/>
          </ac:picMkLst>
        </pc:picChg>
      </pc:sldChg>
      <pc:sldChg chg="addSp modSp mod modNotesTx">
        <pc:chgData name="kjforde@student.ubc.ca" userId="e9ecc13d-a50c-4e25-a4a6-b2c5a8261ba4" providerId="ADAL" clId="{3EAE7589-7089-405C-A53E-817AA5677945}" dt="2025-05-29T15:51:35.471" v="406" actId="207"/>
        <pc:sldMkLst>
          <pc:docMk/>
          <pc:sldMk cId="211319520" sldId="420"/>
        </pc:sldMkLst>
        <pc:spChg chg="mod">
          <ac:chgData name="kjforde@student.ubc.ca" userId="e9ecc13d-a50c-4e25-a4a6-b2c5a8261ba4" providerId="ADAL" clId="{3EAE7589-7089-405C-A53E-817AA5677945}" dt="2025-05-29T15:49:32.928" v="378" actId="1076"/>
          <ac:spMkLst>
            <pc:docMk/>
            <pc:sldMk cId="211319520" sldId="420"/>
            <ac:spMk id="7" creationId="{0F54A70D-7832-CF4F-E824-6F9F2066C31A}"/>
          </ac:spMkLst>
        </pc:spChg>
        <pc:spChg chg="mod">
          <ac:chgData name="kjforde@student.ubc.ca" userId="e9ecc13d-a50c-4e25-a4a6-b2c5a8261ba4" providerId="ADAL" clId="{3EAE7589-7089-405C-A53E-817AA5677945}" dt="2025-05-29T15:49:32.928" v="378" actId="1076"/>
          <ac:spMkLst>
            <pc:docMk/>
            <pc:sldMk cId="211319520" sldId="420"/>
            <ac:spMk id="8" creationId="{144E9796-DC7F-A0A1-CE23-ACB77F43117E}"/>
          </ac:spMkLst>
        </pc:spChg>
        <pc:spChg chg="add mod">
          <ac:chgData name="kjforde@student.ubc.ca" userId="e9ecc13d-a50c-4e25-a4a6-b2c5a8261ba4" providerId="ADAL" clId="{3EAE7589-7089-405C-A53E-817AA5677945}" dt="2025-05-29T15:51:35.471" v="406" actId="207"/>
          <ac:spMkLst>
            <pc:docMk/>
            <pc:sldMk cId="211319520" sldId="420"/>
            <ac:spMk id="9" creationId="{24FCC2BE-4A55-5AAA-A7BF-71B09EA1569B}"/>
          </ac:spMkLst>
        </pc:spChg>
        <pc:picChg chg="mod">
          <ac:chgData name="kjforde@student.ubc.ca" userId="e9ecc13d-a50c-4e25-a4a6-b2c5a8261ba4" providerId="ADAL" clId="{3EAE7589-7089-405C-A53E-817AA5677945}" dt="2025-05-29T15:49:32.928" v="378" actId="1076"/>
          <ac:picMkLst>
            <pc:docMk/>
            <pc:sldMk cId="211319520" sldId="420"/>
            <ac:picMk id="3" creationId="{7F487641-E9EF-DF0A-FE61-2FE77B077CCB}"/>
          </ac:picMkLst>
        </pc:picChg>
        <pc:picChg chg="mod">
          <ac:chgData name="kjforde@student.ubc.ca" userId="e9ecc13d-a50c-4e25-a4a6-b2c5a8261ba4" providerId="ADAL" clId="{3EAE7589-7089-405C-A53E-817AA5677945}" dt="2025-05-29T15:49:32.928" v="378" actId="1076"/>
          <ac:picMkLst>
            <pc:docMk/>
            <pc:sldMk cId="211319520" sldId="420"/>
            <ac:picMk id="5" creationId="{FD1F333A-4801-4354-17A2-1B51535A863A}"/>
          </ac:picMkLst>
        </pc:picChg>
      </pc:sldChg>
      <pc:sldChg chg="modSp mod">
        <pc:chgData name="kjforde@student.ubc.ca" userId="e9ecc13d-a50c-4e25-a4a6-b2c5a8261ba4" providerId="ADAL" clId="{3EAE7589-7089-405C-A53E-817AA5677945}" dt="2025-05-29T16:08:11.912" v="430" actId="403"/>
        <pc:sldMkLst>
          <pc:docMk/>
          <pc:sldMk cId="1568061115" sldId="422"/>
        </pc:sldMkLst>
        <pc:spChg chg="mod">
          <ac:chgData name="kjforde@student.ubc.ca" userId="e9ecc13d-a50c-4e25-a4a6-b2c5a8261ba4" providerId="ADAL" clId="{3EAE7589-7089-405C-A53E-817AA5677945}" dt="2025-05-29T16:08:11.912" v="430" actId="403"/>
          <ac:spMkLst>
            <pc:docMk/>
            <pc:sldMk cId="1568061115" sldId="422"/>
            <ac:spMk id="2" creationId="{D67DC988-84DA-1702-0AD9-B02A5A42F4B8}"/>
          </ac:spMkLst>
        </pc:spChg>
      </pc:sldChg>
      <pc:sldChg chg="modSp mod">
        <pc:chgData name="kjforde@student.ubc.ca" userId="e9ecc13d-a50c-4e25-a4a6-b2c5a8261ba4" providerId="ADAL" clId="{3EAE7589-7089-405C-A53E-817AA5677945}" dt="2025-05-29T16:08:01.717" v="427" actId="404"/>
        <pc:sldMkLst>
          <pc:docMk/>
          <pc:sldMk cId="683606629" sldId="423"/>
        </pc:sldMkLst>
        <pc:spChg chg="mod">
          <ac:chgData name="kjforde@student.ubc.ca" userId="e9ecc13d-a50c-4e25-a4a6-b2c5a8261ba4" providerId="ADAL" clId="{3EAE7589-7089-405C-A53E-817AA5677945}" dt="2025-05-29T16:08:01.717" v="427" actId="404"/>
          <ac:spMkLst>
            <pc:docMk/>
            <pc:sldMk cId="683606629" sldId="423"/>
            <ac:spMk id="2" creationId="{32B48BB3-3FFB-DE1B-A33F-264CFED8C757}"/>
          </ac:spMkLst>
        </pc:spChg>
      </pc:sldChg>
      <pc:sldChg chg="addSp delSp modSp del mod">
        <pc:chgData name="kjforde@student.ubc.ca" userId="e9ecc13d-a50c-4e25-a4a6-b2c5a8261ba4" providerId="ADAL" clId="{3EAE7589-7089-405C-A53E-817AA5677945}" dt="2025-05-28T00:11:16.561" v="291" actId="47"/>
        <pc:sldMkLst>
          <pc:docMk/>
          <pc:sldMk cId="2787601530" sldId="427"/>
        </pc:sldMkLst>
      </pc:sldChg>
      <pc:sldChg chg="add">
        <pc:chgData name="kjforde@student.ubc.ca" userId="e9ecc13d-a50c-4e25-a4a6-b2c5a8261ba4" providerId="ADAL" clId="{3EAE7589-7089-405C-A53E-817AA5677945}" dt="2025-05-29T16:58:10.547" v="865"/>
        <pc:sldMkLst>
          <pc:docMk/>
          <pc:sldMk cId="2387245404" sldId="428"/>
        </pc:sldMkLst>
      </pc:sldChg>
      <pc:sldChg chg="del">
        <pc:chgData name="kjforde@student.ubc.ca" userId="e9ecc13d-a50c-4e25-a4a6-b2c5a8261ba4" providerId="ADAL" clId="{3EAE7589-7089-405C-A53E-817AA5677945}" dt="2025-05-28T00:16:32.877" v="304" actId="47"/>
        <pc:sldMkLst>
          <pc:docMk/>
          <pc:sldMk cId="2638457945" sldId="432"/>
        </pc:sldMkLst>
      </pc:sldChg>
      <pc:sldChg chg="add">
        <pc:chgData name="kjforde@student.ubc.ca" userId="e9ecc13d-a50c-4e25-a4a6-b2c5a8261ba4" providerId="ADAL" clId="{3EAE7589-7089-405C-A53E-817AA5677945}" dt="2025-05-29T16:58:10.547" v="865"/>
        <pc:sldMkLst>
          <pc:docMk/>
          <pc:sldMk cId="4006574754" sldId="434"/>
        </pc:sldMkLst>
      </pc:sldChg>
      <pc:sldChg chg="modSp mod">
        <pc:chgData name="kjforde@student.ubc.ca" userId="e9ecc13d-a50c-4e25-a4a6-b2c5a8261ba4" providerId="ADAL" clId="{3EAE7589-7089-405C-A53E-817AA5677945}" dt="2025-05-29T15:48:41.077" v="377" actId="20577"/>
        <pc:sldMkLst>
          <pc:docMk/>
          <pc:sldMk cId="248466017" sldId="435"/>
        </pc:sldMkLst>
        <pc:spChg chg="mod">
          <ac:chgData name="kjforde@student.ubc.ca" userId="e9ecc13d-a50c-4e25-a4a6-b2c5a8261ba4" providerId="ADAL" clId="{3EAE7589-7089-405C-A53E-817AA5677945}" dt="2025-05-29T15:48:41.077" v="377" actId="20577"/>
          <ac:spMkLst>
            <pc:docMk/>
            <pc:sldMk cId="248466017" sldId="435"/>
            <ac:spMk id="3" creationId="{59D8E300-0379-DF8D-51C7-9AC46EEDAE94}"/>
          </ac:spMkLst>
        </pc:spChg>
      </pc:sldChg>
      <pc:sldChg chg="add">
        <pc:chgData name="kjforde@student.ubc.ca" userId="e9ecc13d-a50c-4e25-a4a6-b2c5a8261ba4" providerId="ADAL" clId="{3EAE7589-7089-405C-A53E-817AA5677945}" dt="2025-05-29T16:58:10.547" v="865"/>
        <pc:sldMkLst>
          <pc:docMk/>
          <pc:sldMk cId="2160019849" sldId="439"/>
        </pc:sldMkLst>
      </pc:sldChg>
      <pc:sldChg chg="add">
        <pc:chgData name="kjforde@student.ubc.ca" userId="e9ecc13d-a50c-4e25-a4a6-b2c5a8261ba4" providerId="ADAL" clId="{3EAE7589-7089-405C-A53E-817AA5677945}" dt="2025-05-29T16:58:10.547" v="865"/>
        <pc:sldMkLst>
          <pc:docMk/>
          <pc:sldMk cId="819155395" sldId="440"/>
        </pc:sldMkLst>
      </pc:sldChg>
      <pc:sldChg chg="add">
        <pc:chgData name="kjforde@student.ubc.ca" userId="e9ecc13d-a50c-4e25-a4a6-b2c5a8261ba4" providerId="ADAL" clId="{3EAE7589-7089-405C-A53E-817AA5677945}" dt="2025-05-29T16:58:10.547" v="865"/>
        <pc:sldMkLst>
          <pc:docMk/>
          <pc:sldMk cId="2702793345" sldId="442"/>
        </pc:sldMkLst>
      </pc:sldChg>
      <pc:sldChg chg="add">
        <pc:chgData name="kjforde@student.ubc.ca" userId="e9ecc13d-a50c-4e25-a4a6-b2c5a8261ba4" providerId="ADAL" clId="{3EAE7589-7089-405C-A53E-817AA5677945}" dt="2025-05-29T16:58:10.547" v="865"/>
        <pc:sldMkLst>
          <pc:docMk/>
          <pc:sldMk cId="4135854901" sldId="443"/>
        </pc:sldMkLst>
      </pc:sldChg>
      <pc:sldChg chg="add">
        <pc:chgData name="kjforde@student.ubc.ca" userId="e9ecc13d-a50c-4e25-a4a6-b2c5a8261ba4" providerId="ADAL" clId="{3EAE7589-7089-405C-A53E-817AA5677945}" dt="2025-05-29T16:58:10.547" v="865"/>
        <pc:sldMkLst>
          <pc:docMk/>
          <pc:sldMk cId="2477023983" sldId="444"/>
        </pc:sldMkLst>
      </pc:sldChg>
      <pc:sldChg chg="addSp modSp mod">
        <pc:chgData name="kjforde@student.ubc.ca" userId="e9ecc13d-a50c-4e25-a4a6-b2c5a8261ba4" providerId="ADAL" clId="{3EAE7589-7089-405C-A53E-817AA5677945}" dt="2025-05-29T16:09:45.631" v="433" actId="1076"/>
        <pc:sldMkLst>
          <pc:docMk/>
          <pc:sldMk cId="699891877" sldId="445"/>
        </pc:sldMkLst>
        <pc:spChg chg="mod">
          <ac:chgData name="kjforde@student.ubc.ca" userId="e9ecc13d-a50c-4e25-a4a6-b2c5a8261ba4" providerId="ADAL" clId="{3EAE7589-7089-405C-A53E-817AA5677945}" dt="2025-05-07T21:18:27.380" v="52" actId="20577"/>
          <ac:spMkLst>
            <pc:docMk/>
            <pc:sldMk cId="699891877" sldId="445"/>
            <ac:spMk id="2" creationId="{B046853A-4FB1-B121-3692-00336E2D6CF1}"/>
          </ac:spMkLst>
        </pc:spChg>
        <pc:spChg chg="mod">
          <ac:chgData name="kjforde@student.ubc.ca" userId="e9ecc13d-a50c-4e25-a4a6-b2c5a8261ba4" providerId="ADAL" clId="{3EAE7589-7089-405C-A53E-817AA5677945}" dt="2025-05-07T21:18:30.288" v="54" actId="20577"/>
          <ac:spMkLst>
            <pc:docMk/>
            <pc:sldMk cId="699891877" sldId="445"/>
            <ac:spMk id="3" creationId="{92E7CF99-06C2-4F60-B147-EDEFDA03A3C8}"/>
          </ac:spMkLst>
        </pc:spChg>
        <pc:picChg chg="add mod">
          <ac:chgData name="kjforde@student.ubc.ca" userId="e9ecc13d-a50c-4e25-a4a6-b2c5a8261ba4" providerId="ADAL" clId="{3EAE7589-7089-405C-A53E-817AA5677945}" dt="2025-05-29T16:09:45.631" v="433" actId="1076"/>
          <ac:picMkLst>
            <pc:docMk/>
            <pc:sldMk cId="699891877" sldId="445"/>
            <ac:picMk id="5" creationId="{0981F953-4414-0485-09F9-934E8A7C093B}"/>
          </ac:picMkLst>
        </pc:picChg>
      </pc:sldChg>
      <pc:sldChg chg="add">
        <pc:chgData name="kjforde@student.ubc.ca" userId="e9ecc13d-a50c-4e25-a4a6-b2c5a8261ba4" providerId="ADAL" clId="{3EAE7589-7089-405C-A53E-817AA5677945}" dt="2025-05-29T16:58:10.547" v="865"/>
        <pc:sldMkLst>
          <pc:docMk/>
          <pc:sldMk cId="1788721298" sldId="447"/>
        </pc:sldMkLst>
      </pc:sldChg>
      <pc:sldChg chg="del">
        <pc:chgData name="kjforde@student.ubc.ca" userId="e9ecc13d-a50c-4e25-a4a6-b2c5a8261ba4" providerId="ADAL" clId="{3EAE7589-7089-405C-A53E-817AA5677945}" dt="2025-05-29T15:51:42.442" v="407" actId="47"/>
        <pc:sldMkLst>
          <pc:docMk/>
          <pc:sldMk cId="1978528961" sldId="447"/>
        </pc:sldMkLst>
      </pc:sldChg>
      <pc:sldChg chg="add">
        <pc:chgData name="kjforde@student.ubc.ca" userId="e9ecc13d-a50c-4e25-a4a6-b2c5a8261ba4" providerId="ADAL" clId="{3EAE7589-7089-405C-A53E-817AA5677945}" dt="2025-05-29T16:58:10.547" v="865"/>
        <pc:sldMkLst>
          <pc:docMk/>
          <pc:sldMk cId="2700116286" sldId="448"/>
        </pc:sldMkLst>
      </pc:sldChg>
      <pc:sldChg chg="del">
        <pc:chgData name="kjforde@student.ubc.ca" userId="e9ecc13d-a50c-4e25-a4a6-b2c5a8261ba4" providerId="ADAL" clId="{3EAE7589-7089-405C-A53E-817AA5677945}" dt="2025-05-29T15:51:42.442" v="407" actId="47"/>
        <pc:sldMkLst>
          <pc:docMk/>
          <pc:sldMk cId="3192036068" sldId="448"/>
        </pc:sldMkLst>
      </pc:sldChg>
      <pc:sldChg chg="modSp new mod">
        <pc:chgData name="kjforde@student.ubc.ca" userId="e9ecc13d-a50c-4e25-a4a6-b2c5a8261ba4" providerId="ADAL" clId="{3EAE7589-7089-405C-A53E-817AA5677945}" dt="2025-05-29T16:08:19.447" v="431" actId="20577"/>
        <pc:sldMkLst>
          <pc:docMk/>
          <pc:sldMk cId="2891658849" sldId="449"/>
        </pc:sldMkLst>
        <pc:spChg chg="mod">
          <ac:chgData name="kjforde@student.ubc.ca" userId="e9ecc13d-a50c-4e25-a4a6-b2c5a8261ba4" providerId="ADAL" clId="{3EAE7589-7089-405C-A53E-817AA5677945}" dt="2025-05-29T16:08:19.447" v="431" actId="20577"/>
          <ac:spMkLst>
            <pc:docMk/>
            <pc:sldMk cId="2891658849" sldId="449"/>
            <ac:spMk id="2" creationId="{44B3C5C3-9BBF-99A4-DFBE-1D53638271DC}"/>
          </ac:spMkLst>
        </pc:spChg>
        <pc:spChg chg="mod">
          <ac:chgData name="kjforde@student.ubc.ca" userId="e9ecc13d-a50c-4e25-a4a6-b2c5a8261ba4" providerId="ADAL" clId="{3EAE7589-7089-405C-A53E-817AA5677945}" dt="2025-05-16T13:40:22.059" v="132" actId="1076"/>
          <ac:spMkLst>
            <pc:docMk/>
            <pc:sldMk cId="2891658849" sldId="449"/>
            <ac:spMk id="3" creationId="{6C41286D-471C-53DC-AFCA-74BD86433B9B}"/>
          </ac:spMkLst>
        </pc:spChg>
      </pc:sldChg>
      <pc:sldChg chg="addSp delSp modSp new del mod modClrScheme chgLayout">
        <pc:chgData name="kjforde@student.ubc.ca" userId="e9ecc13d-a50c-4e25-a4a6-b2c5a8261ba4" providerId="ADAL" clId="{3EAE7589-7089-405C-A53E-817AA5677945}" dt="2025-05-16T13:47:21.175" v="163" actId="680"/>
        <pc:sldMkLst>
          <pc:docMk/>
          <pc:sldMk cId="2346091663" sldId="450"/>
        </pc:sldMkLst>
      </pc:sldChg>
      <pc:sldChg chg="addSp modSp new mod">
        <pc:chgData name="kjforde@student.ubc.ca" userId="e9ecc13d-a50c-4e25-a4a6-b2c5a8261ba4" providerId="ADAL" clId="{3EAE7589-7089-405C-A53E-817AA5677945}" dt="2025-05-16T13:48:16.314" v="170" actId="1076"/>
        <pc:sldMkLst>
          <pc:docMk/>
          <pc:sldMk cId="3017769489" sldId="450"/>
        </pc:sldMkLst>
      </pc:sldChg>
      <pc:sldChg chg="addSp modSp new add del mod modNotesTx">
        <pc:chgData name="kjforde@student.ubc.ca" userId="e9ecc13d-a50c-4e25-a4a6-b2c5a8261ba4" providerId="ADAL" clId="{3EAE7589-7089-405C-A53E-817AA5677945}" dt="2025-05-29T16:58:10.547" v="865"/>
        <pc:sldMkLst>
          <pc:docMk/>
          <pc:sldMk cId="2967792886" sldId="451"/>
        </pc:sldMkLst>
      </pc:sldChg>
      <pc:sldChg chg="add">
        <pc:chgData name="kjforde@student.ubc.ca" userId="e9ecc13d-a50c-4e25-a4a6-b2c5a8261ba4" providerId="ADAL" clId="{3EAE7589-7089-405C-A53E-817AA5677945}" dt="2025-05-29T16:58:10.547" v="865"/>
        <pc:sldMkLst>
          <pc:docMk/>
          <pc:sldMk cId="3639150940" sldId="452"/>
        </pc:sldMkLst>
      </pc:sldChg>
      <pc:sldChg chg="modAnim modNotes">
        <pc:chgData name="kjforde@student.ubc.ca" userId="e9ecc13d-a50c-4e25-a4a6-b2c5a8261ba4" providerId="ADAL" clId="{3EAE7589-7089-405C-A53E-817AA5677945}" dt="2025-05-29T16:10:04.665" v="435"/>
        <pc:sldMkLst>
          <pc:docMk/>
          <pc:sldMk cId="2051763457" sldId="455"/>
        </pc:sldMkLst>
      </pc:sldChg>
      <pc:sldChg chg="del">
        <pc:chgData name="kjforde@student.ubc.ca" userId="e9ecc13d-a50c-4e25-a4a6-b2c5a8261ba4" providerId="ADAL" clId="{3EAE7589-7089-405C-A53E-817AA5677945}" dt="2025-05-29T15:31:33.709" v="364" actId="47"/>
        <pc:sldMkLst>
          <pc:docMk/>
          <pc:sldMk cId="1224122205" sldId="457"/>
        </pc:sldMkLst>
      </pc:sldChg>
      <pc:sldChg chg="add">
        <pc:chgData name="kjforde@student.ubc.ca" userId="e9ecc13d-a50c-4e25-a4a6-b2c5a8261ba4" providerId="ADAL" clId="{3EAE7589-7089-405C-A53E-817AA5677945}" dt="2025-05-29T16:58:10.547" v="865"/>
        <pc:sldMkLst>
          <pc:docMk/>
          <pc:sldMk cId="3502603980" sldId="457"/>
        </pc:sldMkLst>
      </pc:sldChg>
      <pc:sldChg chg="addSp modSp mod modAnim">
        <pc:chgData name="kjforde@student.ubc.ca" userId="e9ecc13d-a50c-4e25-a4a6-b2c5a8261ba4" providerId="ADAL" clId="{3EAE7589-7089-405C-A53E-817AA5677945}" dt="2025-05-29T16:35:04.329" v="667"/>
        <pc:sldMkLst>
          <pc:docMk/>
          <pc:sldMk cId="2732530252" sldId="458"/>
        </pc:sldMkLst>
        <pc:spChg chg="add mod">
          <ac:chgData name="kjforde@student.ubc.ca" userId="e9ecc13d-a50c-4e25-a4a6-b2c5a8261ba4" providerId="ADAL" clId="{3EAE7589-7089-405C-A53E-817AA5677945}" dt="2025-05-29T16:35:00.688" v="666" actId="1076"/>
          <ac:spMkLst>
            <pc:docMk/>
            <pc:sldMk cId="2732530252" sldId="458"/>
            <ac:spMk id="3" creationId="{05F5402C-D7E9-613C-98AA-807CCE87AA20}"/>
          </ac:spMkLst>
        </pc:spChg>
      </pc:sldChg>
      <pc:sldChg chg="modSp">
        <pc:chgData name="kjforde@student.ubc.ca" userId="e9ecc13d-a50c-4e25-a4a6-b2c5a8261ba4" providerId="ADAL" clId="{3EAE7589-7089-405C-A53E-817AA5677945}" dt="2025-05-29T16:36:29.860" v="670" actId="207"/>
        <pc:sldMkLst>
          <pc:docMk/>
          <pc:sldMk cId="3454850915" sldId="459"/>
        </pc:sldMkLst>
        <pc:spChg chg="mod">
          <ac:chgData name="kjforde@student.ubc.ca" userId="e9ecc13d-a50c-4e25-a4a6-b2c5a8261ba4" providerId="ADAL" clId="{3EAE7589-7089-405C-A53E-817AA5677945}" dt="2025-05-29T16:36:29.860" v="670" actId="207"/>
          <ac:spMkLst>
            <pc:docMk/>
            <pc:sldMk cId="3454850915" sldId="459"/>
            <ac:spMk id="3" creationId="{94D184A1-D2F7-6303-89BC-1A79D8D10228}"/>
          </ac:spMkLst>
        </pc:spChg>
      </pc:sldChg>
      <pc:sldChg chg="add">
        <pc:chgData name="kjforde@student.ubc.ca" userId="e9ecc13d-a50c-4e25-a4a6-b2c5a8261ba4" providerId="ADAL" clId="{3EAE7589-7089-405C-A53E-817AA5677945}" dt="2025-05-29T16:58:10.547" v="865"/>
        <pc:sldMkLst>
          <pc:docMk/>
          <pc:sldMk cId="1948774376" sldId="461"/>
        </pc:sldMkLst>
      </pc:sldChg>
      <pc:sldChg chg="addSp delSp modSp del mod">
        <pc:chgData name="kjforde@student.ubc.ca" userId="e9ecc13d-a50c-4e25-a4a6-b2c5a8261ba4" providerId="ADAL" clId="{3EAE7589-7089-405C-A53E-817AA5677945}" dt="2025-05-29T16:57:28.028" v="864" actId="47"/>
        <pc:sldMkLst>
          <pc:docMk/>
          <pc:sldMk cId="2293702881" sldId="461"/>
        </pc:sldMkLst>
      </pc:sldChg>
      <pc:sldChg chg="addSp delSp modSp del mod ord modAnim">
        <pc:chgData name="kjforde@student.ubc.ca" userId="e9ecc13d-a50c-4e25-a4a6-b2c5a8261ba4" providerId="ADAL" clId="{3EAE7589-7089-405C-A53E-817AA5677945}" dt="2025-05-28T00:11:16.869" v="292" actId="47"/>
        <pc:sldMkLst>
          <pc:docMk/>
          <pc:sldMk cId="2900336820" sldId="462"/>
        </pc:sldMkLst>
      </pc:sldChg>
      <pc:sldChg chg="add">
        <pc:chgData name="kjforde@student.ubc.ca" userId="e9ecc13d-a50c-4e25-a4a6-b2c5a8261ba4" providerId="ADAL" clId="{3EAE7589-7089-405C-A53E-817AA5677945}" dt="2025-05-28T00:10:29.024" v="286"/>
        <pc:sldMkLst>
          <pc:docMk/>
          <pc:sldMk cId="510886289" sldId="463"/>
        </pc:sldMkLst>
      </pc:sldChg>
      <pc:sldChg chg="del">
        <pc:chgData name="kjforde@student.ubc.ca" userId="e9ecc13d-a50c-4e25-a4a6-b2c5a8261ba4" providerId="ADAL" clId="{3EAE7589-7089-405C-A53E-817AA5677945}" dt="2025-05-28T00:07:30.987" v="243" actId="47"/>
        <pc:sldMkLst>
          <pc:docMk/>
          <pc:sldMk cId="3288082295" sldId="463"/>
        </pc:sldMkLst>
      </pc:sldChg>
      <pc:sldChg chg="add setBg">
        <pc:chgData name="kjforde@student.ubc.ca" userId="e9ecc13d-a50c-4e25-a4a6-b2c5a8261ba4" providerId="ADAL" clId="{3EAE7589-7089-405C-A53E-817AA5677945}" dt="2025-05-28T00:10:33.274" v="288"/>
        <pc:sldMkLst>
          <pc:docMk/>
          <pc:sldMk cId="3844538235" sldId="464"/>
        </pc:sldMkLst>
      </pc:sldChg>
      <pc:sldChg chg="addSp delSp modSp add del mod delAnim modAnim">
        <pc:chgData name="kjforde@student.ubc.ca" userId="e9ecc13d-a50c-4e25-a4a6-b2c5a8261ba4" providerId="ADAL" clId="{3EAE7589-7089-405C-A53E-817AA5677945}" dt="2025-05-29T15:25:22.448" v="362" actId="962"/>
        <pc:sldMkLst>
          <pc:docMk/>
          <pc:sldMk cId="2719369946" sldId="465"/>
        </pc:sldMkLst>
        <pc:picChg chg="add mod">
          <ac:chgData name="kjforde@student.ubc.ca" userId="e9ecc13d-a50c-4e25-a4a6-b2c5a8261ba4" providerId="ADAL" clId="{3EAE7589-7089-405C-A53E-817AA5677945}" dt="2025-05-29T15:25:22.448" v="362" actId="962"/>
          <ac:picMkLst>
            <pc:docMk/>
            <pc:sldMk cId="2719369946" sldId="465"/>
            <ac:picMk id="5" creationId="{D1A677EE-29FD-FA67-8F0E-EA2C07592C36}"/>
          </ac:picMkLst>
        </pc:picChg>
      </pc:sldChg>
      <pc:sldChg chg="add del">
        <pc:chgData name="kjforde@student.ubc.ca" userId="e9ecc13d-a50c-4e25-a4a6-b2c5a8261ba4" providerId="ADAL" clId="{3EAE7589-7089-405C-A53E-817AA5677945}" dt="2025-05-28T00:16:19.458" v="298"/>
        <pc:sldMkLst>
          <pc:docMk/>
          <pc:sldMk cId="1108488235" sldId="466"/>
        </pc:sldMkLst>
      </pc:sldChg>
      <pc:sldChg chg="addSp delSp modSp new mod modAnim">
        <pc:chgData name="kjforde@student.ubc.ca" userId="e9ecc13d-a50c-4e25-a4a6-b2c5a8261ba4" providerId="ADAL" clId="{3EAE7589-7089-405C-A53E-817AA5677945}" dt="2025-05-29T14:56:10.932" v="340"/>
        <pc:sldMkLst>
          <pc:docMk/>
          <pc:sldMk cId="1778493217" sldId="466"/>
        </pc:sldMkLst>
        <pc:spChg chg="mod">
          <ac:chgData name="kjforde@student.ubc.ca" userId="e9ecc13d-a50c-4e25-a4a6-b2c5a8261ba4" providerId="ADAL" clId="{3EAE7589-7089-405C-A53E-817AA5677945}" dt="2025-05-29T14:54:54.392" v="309" actId="20577"/>
          <ac:spMkLst>
            <pc:docMk/>
            <pc:sldMk cId="1778493217" sldId="466"/>
            <ac:spMk id="2" creationId="{4F97416C-FDD1-0514-D79F-F65C656BF8E1}"/>
          </ac:spMkLst>
        </pc:spChg>
        <pc:spChg chg="add mod">
          <ac:chgData name="kjforde@student.ubc.ca" userId="e9ecc13d-a50c-4e25-a4a6-b2c5a8261ba4" providerId="ADAL" clId="{3EAE7589-7089-405C-A53E-817AA5677945}" dt="2025-05-29T14:55:59.201" v="339" actId="1076"/>
          <ac:spMkLst>
            <pc:docMk/>
            <pc:sldMk cId="1778493217" sldId="466"/>
            <ac:spMk id="7" creationId="{B3A1E111-EE36-7B83-30E8-306F6648A8FA}"/>
          </ac:spMkLst>
        </pc:spChg>
        <pc:picChg chg="add mod">
          <ac:chgData name="kjforde@student.ubc.ca" userId="e9ecc13d-a50c-4e25-a4a6-b2c5a8261ba4" providerId="ADAL" clId="{3EAE7589-7089-405C-A53E-817AA5677945}" dt="2025-05-29T14:55:19.279" v="319" actId="962"/>
          <ac:picMkLst>
            <pc:docMk/>
            <pc:sldMk cId="1778493217" sldId="466"/>
            <ac:picMk id="6" creationId="{30D10A16-8A51-795A-28FD-2B0C53DE085F}"/>
          </ac:picMkLst>
        </pc:picChg>
      </pc:sldChg>
      <pc:sldChg chg="add del">
        <pc:chgData name="kjforde@student.ubc.ca" userId="e9ecc13d-a50c-4e25-a4a6-b2c5a8261ba4" providerId="ADAL" clId="{3EAE7589-7089-405C-A53E-817AA5677945}" dt="2025-05-28T00:16:21.391" v="300"/>
        <pc:sldMkLst>
          <pc:docMk/>
          <pc:sldMk cId="2300191900" sldId="466"/>
        </pc:sldMkLst>
      </pc:sldChg>
      <pc:sldChg chg="addSp delSp modSp add mod delAnim">
        <pc:chgData name="kjforde@student.ubc.ca" userId="e9ecc13d-a50c-4e25-a4a6-b2c5a8261ba4" providerId="ADAL" clId="{3EAE7589-7089-405C-A53E-817AA5677945}" dt="2025-05-29T15:03:01" v="352" actId="478"/>
        <pc:sldMkLst>
          <pc:docMk/>
          <pc:sldMk cId="282192071" sldId="467"/>
        </pc:sldMkLst>
        <pc:picChg chg="add mod">
          <ac:chgData name="kjforde@student.ubc.ca" userId="e9ecc13d-a50c-4e25-a4a6-b2c5a8261ba4" providerId="ADAL" clId="{3EAE7589-7089-405C-A53E-817AA5677945}" dt="2025-05-29T15:02:35.064" v="345" actId="962"/>
          <ac:picMkLst>
            <pc:docMk/>
            <pc:sldMk cId="282192071" sldId="467"/>
            <ac:picMk id="6" creationId="{9D88AE66-7B4B-9EE1-24E4-97BA1A5B3623}"/>
          </ac:picMkLst>
        </pc:picChg>
      </pc:sldChg>
      <pc:sldChg chg="addSp delSp modSp add mod delAnim modNotesTx">
        <pc:chgData name="kjforde@student.ubc.ca" userId="e9ecc13d-a50c-4e25-a4a6-b2c5a8261ba4" providerId="ADAL" clId="{3EAE7589-7089-405C-A53E-817AA5677945}" dt="2025-05-29T15:10:37.695" v="353"/>
        <pc:sldMkLst>
          <pc:docMk/>
          <pc:sldMk cId="2754708576" sldId="468"/>
        </pc:sldMkLst>
        <pc:picChg chg="add mod">
          <ac:chgData name="kjforde@student.ubc.ca" userId="e9ecc13d-a50c-4e25-a4a6-b2c5a8261ba4" providerId="ADAL" clId="{3EAE7589-7089-405C-A53E-817AA5677945}" dt="2025-05-29T15:02:56.811" v="350" actId="962"/>
          <ac:picMkLst>
            <pc:docMk/>
            <pc:sldMk cId="2754708576" sldId="468"/>
            <ac:picMk id="5" creationId="{7D78A5B1-665D-CC11-30A4-BDF5132716AF}"/>
          </ac:picMkLst>
        </pc:picChg>
      </pc:sldChg>
      <pc:sldChg chg="add del">
        <pc:chgData name="kjforde@student.ubc.ca" userId="e9ecc13d-a50c-4e25-a4a6-b2c5a8261ba4" providerId="ADAL" clId="{3EAE7589-7089-405C-A53E-817AA5677945}" dt="2025-05-29T16:02:04.497" v="414" actId="47"/>
        <pc:sldMkLst>
          <pc:docMk/>
          <pc:sldMk cId="68834073" sldId="469"/>
        </pc:sldMkLst>
      </pc:sldChg>
      <pc:sldChg chg="addSp delSp modSp add mod addAnim delAnim modNotes modNotesTx">
        <pc:chgData name="kjforde@student.ubc.ca" userId="e9ecc13d-a50c-4e25-a4a6-b2c5a8261ba4" providerId="ADAL" clId="{3EAE7589-7089-405C-A53E-817AA5677945}" dt="2025-05-29T16:25:57.527" v="523" actId="27636"/>
        <pc:sldMkLst>
          <pc:docMk/>
          <pc:sldMk cId="638824156" sldId="469"/>
        </pc:sldMkLst>
        <pc:spChg chg="mod">
          <ac:chgData name="kjforde@student.ubc.ca" userId="e9ecc13d-a50c-4e25-a4a6-b2c5a8261ba4" providerId="ADAL" clId="{3EAE7589-7089-405C-A53E-817AA5677945}" dt="2025-05-29T16:25:57.473" v="522"/>
          <ac:spMkLst>
            <pc:docMk/>
            <pc:sldMk cId="638824156" sldId="469"/>
            <ac:spMk id="2" creationId="{D1BDC136-737A-473A-B4CE-29B7EF4C18BF}"/>
          </ac:spMkLst>
        </pc:spChg>
        <pc:picChg chg="add mod">
          <ac:chgData name="kjforde@student.ubc.ca" userId="e9ecc13d-a50c-4e25-a4a6-b2c5a8261ba4" providerId="ADAL" clId="{3EAE7589-7089-405C-A53E-817AA5677945}" dt="2025-05-29T16:23:33.800" v="513" actId="14100"/>
          <ac:picMkLst>
            <pc:docMk/>
            <pc:sldMk cId="638824156" sldId="469"/>
            <ac:picMk id="7" creationId="{86844929-D9B3-002F-5603-328CB8AFF3DF}"/>
          </ac:picMkLst>
        </pc:picChg>
      </pc:sldChg>
      <pc:sldChg chg="add del modNotes">
        <pc:chgData name="kjforde@student.ubc.ca" userId="e9ecc13d-a50c-4e25-a4a6-b2c5a8261ba4" providerId="ADAL" clId="{3EAE7589-7089-405C-A53E-817AA5677945}" dt="2025-05-29T16:13:17.662" v="454"/>
        <pc:sldMkLst>
          <pc:docMk/>
          <pc:sldMk cId="3028515143" sldId="469"/>
        </pc:sldMkLst>
      </pc:sldChg>
      <pc:sldChg chg="delSp modSp add mod ord delAnim modAnim">
        <pc:chgData name="kjforde@student.ubc.ca" userId="e9ecc13d-a50c-4e25-a4a6-b2c5a8261ba4" providerId="ADAL" clId="{3EAE7589-7089-405C-A53E-817AA5677945}" dt="2025-05-29T16:31:26.426" v="623" actId="1076"/>
        <pc:sldMkLst>
          <pc:docMk/>
          <pc:sldMk cId="1973761909" sldId="470"/>
        </pc:sldMkLst>
        <pc:spChg chg="mod">
          <ac:chgData name="kjforde@student.ubc.ca" userId="e9ecc13d-a50c-4e25-a4a6-b2c5a8261ba4" providerId="ADAL" clId="{3EAE7589-7089-405C-A53E-817AA5677945}" dt="2025-05-29T16:28:19.566" v="554" actId="121"/>
          <ac:spMkLst>
            <pc:docMk/>
            <pc:sldMk cId="1973761909" sldId="470"/>
            <ac:spMk id="3" creationId="{F0DEEF34-53AE-029C-BE02-243998DC8F54}"/>
          </ac:spMkLst>
        </pc:spChg>
        <pc:spChg chg="mod">
          <ac:chgData name="kjforde@student.ubc.ca" userId="e9ecc13d-a50c-4e25-a4a6-b2c5a8261ba4" providerId="ADAL" clId="{3EAE7589-7089-405C-A53E-817AA5677945}" dt="2025-05-29T16:31:26.426" v="623" actId="1076"/>
          <ac:spMkLst>
            <pc:docMk/>
            <pc:sldMk cId="1973761909" sldId="470"/>
            <ac:spMk id="10" creationId="{14A461F1-6F20-F715-366F-D0317916D401}"/>
          </ac:spMkLst>
        </pc:spChg>
        <pc:picChg chg="mod">
          <ac:chgData name="kjforde@student.ubc.ca" userId="e9ecc13d-a50c-4e25-a4a6-b2c5a8261ba4" providerId="ADAL" clId="{3EAE7589-7089-405C-A53E-817AA5677945}" dt="2025-05-29T16:31:23.396" v="622" actId="14100"/>
          <ac:picMkLst>
            <pc:docMk/>
            <pc:sldMk cId="1973761909" sldId="470"/>
            <ac:picMk id="2052" creationId="{C22B08E3-8988-C40F-EFF4-B69676690F8B}"/>
          </ac:picMkLst>
        </pc:picChg>
      </pc:sldChg>
      <pc:sldChg chg="modSp add">
        <pc:chgData name="kjforde@student.ubc.ca" userId="e9ecc13d-a50c-4e25-a4a6-b2c5a8261ba4" providerId="ADAL" clId="{3EAE7589-7089-405C-A53E-817AA5677945}" dt="2025-05-29T16:33:59.215" v="637" actId="207"/>
        <pc:sldMkLst>
          <pc:docMk/>
          <pc:sldMk cId="837814403" sldId="471"/>
        </pc:sldMkLst>
        <pc:spChg chg="mod">
          <ac:chgData name="kjforde@student.ubc.ca" userId="e9ecc13d-a50c-4e25-a4a6-b2c5a8261ba4" providerId="ADAL" clId="{3EAE7589-7089-405C-A53E-817AA5677945}" dt="2025-05-29T16:33:59.215" v="637" actId="207"/>
          <ac:spMkLst>
            <pc:docMk/>
            <pc:sldMk cId="837814403" sldId="471"/>
            <ac:spMk id="3" creationId="{5E5C6486-E62E-DCC5-7326-14021E561F2F}"/>
          </ac:spMkLst>
        </pc:spChg>
      </pc:sldChg>
      <pc:sldChg chg="add del">
        <pc:chgData name="kjforde@student.ubc.ca" userId="e9ecc13d-a50c-4e25-a4a6-b2c5a8261ba4" providerId="ADAL" clId="{3EAE7589-7089-405C-A53E-817AA5677945}" dt="2025-05-29T16:37:28.001" v="674"/>
        <pc:sldMkLst>
          <pc:docMk/>
          <pc:sldMk cId="1481521304" sldId="472"/>
        </pc:sldMkLst>
      </pc:sldChg>
      <pc:sldChg chg="modSp add mod modAnim modNotes modNotesTx">
        <pc:chgData name="kjforde@student.ubc.ca" userId="e9ecc13d-a50c-4e25-a4a6-b2c5a8261ba4" providerId="ADAL" clId="{3EAE7589-7089-405C-A53E-817AA5677945}" dt="2025-05-29T16:37:56.695" v="690" actId="27636"/>
        <pc:sldMkLst>
          <pc:docMk/>
          <pc:sldMk cId="1661030175" sldId="472"/>
        </pc:sldMkLst>
        <pc:spChg chg="mod">
          <ac:chgData name="kjforde@student.ubc.ca" userId="e9ecc13d-a50c-4e25-a4a6-b2c5a8261ba4" providerId="ADAL" clId="{3EAE7589-7089-405C-A53E-817AA5677945}" dt="2025-05-29T16:37:48.785" v="683" actId="14100"/>
          <ac:spMkLst>
            <pc:docMk/>
            <pc:sldMk cId="1661030175" sldId="472"/>
            <ac:spMk id="3" creationId="{551ACA0F-CA35-C3BC-BECB-A351293474BA}"/>
          </ac:spMkLst>
        </pc:spChg>
      </pc:sldChg>
      <pc:sldChg chg="addSp delSp modSp add mod">
        <pc:chgData name="kjforde@student.ubc.ca" userId="e9ecc13d-a50c-4e25-a4a6-b2c5a8261ba4" providerId="ADAL" clId="{3EAE7589-7089-405C-A53E-817AA5677945}" dt="2025-05-29T16:52:10.341" v="799" actId="1076"/>
        <pc:sldMkLst>
          <pc:docMk/>
          <pc:sldMk cId="1653530371" sldId="473"/>
        </pc:sldMkLst>
        <pc:picChg chg="add mod">
          <ac:chgData name="kjforde@student.ubc.ca" userId="e9ecc13d-a50c-4e25-a4a6-b2c5a8261ba4" providerId="ADAL" clId="{3EAE7589-7089-405C-A53E-817AA5677945}" dt="2025-05-29T16:51:16.389" v="785" actId="14100"/>
          <ac:picMkLst>
            <pc:docMk/>
            <pc:sldMk cId="1653530371" sldId="473"/>
            <ac:picMk id="8" creationId="{EBEC54C1-11F8-6AB0-2580-BCD4A6C7DC9A}"/>
          </ac:picMkLst>
        </pc:picChg>
        <pc:picChg chg="add mod">
          <ac:chgData name="kjforde@student.ubc.ca" userId="e9ecc13d-a50c-4e25-a4a6-b2c5a8261ba4" providerId="ADAL" clId="{3EAE7589-7089-405C-A53E-817AA5677945}" dt="2025-05-29T16:52:10.341" v="799" actId="1076"/>
          <ac:picMkLst>
            <pc:docMk/>
            <pc:sldMk cId="1653530371" sldId="473"/>
            <ac:picMk id="15" creationId="{E60744DA-1937-00A8-D2AB-9333B22050DF}"/>
          </ac:picMkLst>
        </pc:picChg>
      </pc:sldChg>
      <pc:sldChg chg="add ord">
        <pc:chgData name="kjforde@student.ubc.ca" userId="e9ecc13d-a50c-4e25-a4a6-b2c5a8261ba4" providerId="ADAL" clId="{3EAE7589-7089-405C-A53E-817AA5677945}" dt="2025-05-29T16:57:26.725" v="863"/>
        <pc:sldMkLst>
          <pc:docMk/>
          <pc:sldMk cId="1853093070" sldId="474"/>
        </pc:sldMkLst>
      </pc:sldChg>
      <pc:sldChg chg="add">
        <pc:chgData name="kjforde@student.ubc.ca" userId="e9ecc13d-a50c-4e25-a4a6-b2c5a8261ba4" providerId="ADAL" clId="{3EAE7589-7089-405C-A53E-817AA5677945}" dt="2025-05-29T16:58:10.547" v="865"/>
        <pc:sldMkLst>
          <pc:docMk/>
          <pc:sldMk cId="1164161748" sldId="475"/>
        </pc:sldMkLst>
      </pc:sldChg>
      <pc:sldChg chg="add">
        <pc:chgData name="kjforde@student.ubc.ca" userId="e9ecc13d-a50c-4e25-a4a6-b2c5a8261ba4" providerId="ADAL" clId="{3EAE7589-7089-405C-A53E-817AA5677945}" dt="2025-05-29T16:58:10.547" v="865"/>
        <pc:sldMkLst>
          <pc:docMk/>
          <pc:sldMk cId="858709205" sldId="476"/>
        </pc:sldMkLst>
      </pc:sldChg>
      <pc:sldChg chg="add">
        <pc:chgData name="kjforde@student.ubc.ca" userId="e9ecc13d-a50c-4e25-a4a6-b2c5a8261ba4" providerId="ADAL" clId="{3EAE7589-7089-405C-A53E-817AA5677945}" dt="2025-05-29T16:58:10.547" v="865"/>
        <pc:sldMkLst>
          <pc:docMk/>
          <pc:sldMk cId="1850937195" sldId="477"/>
        </pc:sldMkLst>
      </pc:sldChg>
      <pc:sldChg chg="add">
        <pc:chgData name="kjforde@student.ubc.ca" userId="e9ecc13d-a50c-4e25-a4a6-b2c5a8261ba4" providerId="ADAL" clId="{3EAE7589-7089-405C-A53E-817AA5677945}" dt="2025-05-29T16:58:10.547" v="865"/>
        <pc:sldMkLst>
          <pc:docMk/>
          <pc:sldMk cId="3904970115" sldId="478"/>
        </pc:sldMkLst>
      </pc:sldChg>
      <pc:sldChg chg="add">
        <pc:chgData name="kjforde@student.ubc.ca" userId="e9ecc13d-a50c-4e25-a4a6-b2c5a8261ba4" providerId="ADAL" clId="{3EAE7589-7089-405C-A53E-817AA5677945}" dt="2025-05-29T16:58:10.547" v="865"/>
        <pc:sldMkLst>
          <pc:docMk/>
          <pc:sldMk cId="724737165" sldId="479"/>
        </pc:sldMkLst>
      </pc:sldChg>
      <pc:sldChg chg="add">
        <pc:chgData name="kjforde@student.ubc.ca" userId="e9ecc13d-a50c-4e25-a4a6-b2c5a8261ba4" providerId="ADAL" clId="{3EAE7589-7089-405C-A53E-817AA5677945}" dt="2025-05-29T16:58:10.547" v="865"/>
        <pc:sldMkLst>
          <pc:docMk/>
          <pc:sldMk cId="388053963" sldId="480"/>
        </pc:sldMkLst>
      </pc:sldChg>
      <pc:sldChg chg="add">
        <pc:chgData name="kjforde@student.ubc.ca" userId="e9ecc13d-a50c-4e25-a4a6-b2c5a8261ba4" providerId="ADAL" clId="{3EAE7589-7089-405C-A53E-817AA5677945}" dt="2025-05-29T16:58:10.547" v="865"/>
        <pc:sldMkLst>
          <pc:docMk/>
          <pc:sldMk cId="3040265263" sldId="481"/>
        </pc:sldMkLst>
      </pc:sldChg>
      <pc:sldChg chg="add">
        <pc:chgData name="kjforde@student.ubc.ca" userId="e9ecc13d-a50c-4e25-a4a6-b2c5a8261ba4" providerId="ADAL" clId="{3EAE7589-7089-405C-A53E-817AA5677945}" dt="2025-05-29T16:58:10.547" v="865"/>
        <pc:sldMkLst>
          <pc:docMk/>
          <pc:sldMk cId="1365937599" sldId="482"/>
        </pc:sldMkLst>
      </pc:sldChg>
      <pc:sldChg chg="add">
        <pc:chgData name="kjforde@student.ubc.ca" userId="e9ecc13d-a50c-4e25-a4a6-b2c5a8261ba4" providerId="ADAL" clId="{3EAE7589-7089-405C-A53E-817AA5677945}" dt="2025-05-29T16:58:10.547" v="865"/>
        <pc:sldMkLst>
          <pc:docMk/>
          <pc:sldMk cId="1546959455" sldId="483"/>
        </pc:sldMkLst>
      </pc:sldChg>
      <pc:sldChg chg="del">
        <pc:chgData name="kjforde@student.ubc.ca" userId="e9ecc13d-a50c-4e25-a4a6-b2c5a8261ba4" providerId="ADAL" clId="{3EAE7589-7089-405C-A53E-817AA5677945}" dt="2025-05-31T14:09:21.966" v="1041" actId="47"/>
        <pc:sldMkLst>
          <pc:docMk/>
          <pc:sldMk cId="766769355" sldId="486"/>
        </pc:sldMkLst>
      </pc:sldChg>
      <pc:sldChg chg="del">
        <pc:chgData name="kjforde@student.ubc.ca" userId="e9ecc13d-a50c-4e25-a4a6-b2c5a8261ba4" providerId="ADAL" clId="{3EAE7589-7089-405C-A53E-817AA5677945}" dt="2025-05-31T14:09:22.251" v="1042" actId="47"/>
        <pc:sldMkLst>
          <pc:docMk/>
          <pc:sldMk cId="238317568" sldId="487"/>
        </pc:sldMkLst>
      </pc:sldChg>
      <pc:sldChg chg="del">
        <pc:chgData name="kjforde@student.ubc.ca" userId="e9ecc13d-a50c-4e25-a4a6-b2c5a8261ba4" providerId="ADAL" clId="{3EAE7589-7089-405C-A53E-817AA5677945}" dt="2025-05-31T14:09:22.753" v="1043" actId="47"/>
        <pc:sldMkLst>
          <pc:docMk/>
          <pc:sldMk cId="892409617" sldId="488"/>
        </pc:sldMkLst>
      </pc:sldChg>
      <pc:sldChg chg="addSp delSp modSp add mod modAnim modNotesTx">
        <pc:chgData name="kjforde@student.ubc.ca" userId="e9ecc13d-a50c-4e25-a4a6-b2c5a8261ba4" providerId="ADAL" clId="{3EAE7589-7089-405C-A53E-817AA5677945}" dt="2025-05-31T14:06:39.955" v="933" actId="1076"/>
        <pc:sldMkLst>
          <pc:docMk/>
          <pc:sldMk cId="2643964964" sldId="490"/>
        </pc:sldMkLst>
        <pc:spChg chg="mod">
          <ac:chgData name="kjforde@student.ubc.ca" userId="e9ecc13d-a50c-4e25-a4a6-b2c5a8261ba4" providerId="ADAL" clId="{3EAE7589-7089-405C-A53E-817AA5677945}" dt="2025-05-31T14:04:26.403" v="905" actId="20577"/>
          <ac:spMkLst>
            <pc:docMk/>
            <pc:sldMk cId="2643964964" sldId="490"/>
            <ac:spMk id="2" creationId="{88D43FFC-BA5C-E73D-65A2-146400476154}"/>
          </ac:spMkLst>
        </pc:spChg>
        <pc:spChg chg="del">
          <ac:chgData name="kjforde@student.ubc.ca" userId="e9ecc13d-a50c-4e25-a4a6-b2c5a8261ba4" providerId="ADAL" clId="{3EAE7589-7089-405C-A53E-817AA5677945}" dt="2025-05-31T14:05:17.049" v="915" actId="478"/>
          <ac:spMkLst>
            <pc:docMk/>
            <pc:sldMk cId="2643964964" sldId="490"/>
            <ac:spMk id="4" creationId="{064C71DE-C618-916B-7232-609DEF4C8C43}"/>
          </ac:spMkLst>
        </pc:spChg>
        <pc:spChg chg="mod">
          <ac:chgData name="kjforde@student.ubc.ca" userId="e9ecc13d-a50c-4e25-a4a6-b2c5a8261ba4" providerId="ADAL" clId="{3EAE7589-7089-405C-A53E-817AA5677945}" dt="2025-05-31T14:05:41.653" v="919" actId="313"/>
          <ac:spMkLst>
            <pc:docMk/>
            <pc:sldMk cId="2643964964" sldId="490"/>
            <ac:spMk id="8" creationId="{A9BE1448-1BCD-95EB-8D6C-13F2536F2528}"/>
          </ac:spMkLst>
        </pc:spChg>
        <pc:picChg chg="del">
          <ac:chgData name="kjforde@student.ubc.ca" userId="e9ecc13d-a50c-4e25-a4a6-b2c5a8261ba4" providerId="ADAL" clId="{3EAE7589-7089-405C-A53E-817AA5677945}" dt="2025-05-31T14:01:57.117" v="868" actId="478"/>
          <ac:picMkLst>
            <pc:docMk/>
            <pc:sldMk cId="2643964964" sldId="490"/>
            <ac:picMk id="6" creationId="{688D4F42-AD4E-F7B0-7EE2-FC3179CE8A46}"/>
          </ac:picMkLst>
        </pc:picChg>
        <pc:picChg chg="add del mod">
          <ac:chgData name="kjforde@student.ubc.ca" userId="e9ecc13d-a50c-4e25-a4a6-b2c5a8261ba4" providerId="ADAL" clId="{3EAE7589-7089-405C-A53E-817AA5677945}" dt="2025-05-31T14:03:52.998" v="889" actId="478"/>
          <ac:picMkLst>
            <pc:docMk/>
            <pc:sldMk cId="2643964964" sldId="490"/>
            <ac:picMk id="7" creationId="{9284027C-5BB3-3898-5E6D-4F8BA06B1650}"/>
          </ac:picMkLst>
        </pc:picChg>
        <pc:picChg chg="add mod modCrop">
          <ac:chgData name="kjforde@student.ubc.ca" userId="e9ecc13d-a50c-4e25-a4a6-b2c5a8261ba4" providerId="ADAL" clId="{3EAE7589-7089-405C-A53E-817AA5677945}" dt="2025-05-31T14:05:15.460" v="914" actId="1076"/>
          <ac:picMkLst>
            <pc:docMk/>
            <pc:sldMk cId="2643964964" sldId="490"/>
            <ac:picMk id="10" creationId="{7C468D5E-96D4-B406-4453-B7F030853AC9}"/>
          </ac:picMkLst>
        </pc:picChg>
        <pc:picChg chg="add mod modCrop">
          <ac:chgData name="kjforde@student.ubc.ca" userId="e9ecc13d-a50c-4e25-a4a6-b2c5a8261ba4" providerId="ADAL" clId="{3EAE7589-7089-405C-A53E-817AA5677945}" dt="2025-05-31T14:06:39.955" v="933" actId="1076"/>
          <ac:picMkLst>
            <pc:docMk/>
            <pc:sldMk cId="2643964964" sldId="490"/>
            <ac:picMk id="12" creationId="{5E5FCD0B-1C0E-8D9C-66E7-5E667361844C}"/>
          </ac:picMkLst>
        </pc:picChg>
      </pc:sldChg>
      <pc:sldChg chg="add">
        <pc:chgData name="kjforde@student.ubc.ca" userId="e9ecc13d-a50c-4e25-a4a6-b2c5a8261ba4" providerId="ADAL" clId="{3EAE7589-7089-405C-A53E-817AA5677945}" dt="2025-05-31T14:09:30.535" v="1044"/>
        <pc:sldMkLst>
          <pc:docMk/>
          <pc:sldMk cId="1702621674" sldId="491"/>
        </pc:sldMkLst>
      </pc:sldChg>
      <pc:sldChg chg="add">
        <pc:chgData name="kjforde@student.ubc.ca" userId="e9ecc13d-a50c-4e25-a4a6-b2c5a8261ba4" providerId="ADAL" clId="{3EAE7589-7089-405C-A53E-817AA5677945}" dt="2025-05-31T14:09:42.562" v="1045"/>
        <pc:sldMkLst>
          <pc:docMk/>
          <pc:sldMk cId="3293046417" sldId="492"/>
        </pc:sldMkLst>
      </pc:sldChg>
      <pc:sldChg chg="add">
        <pc:chgData name="kjforde@student.ubc.ca" userId="e9ecc13d-a50c-4e25-a4a6-b2c5a8261ba4" providerId="ADAL" clId="{3EAE7589-7089-405C-A53E-817AA5677945}" dt="2025-05-31T14:09:47.828" v="1046"/>
        <pc:sldMkLst>
          <pc:docMk/>
          <pc:sldMk cId="2194113037" sldId="493"/>
        </pc:sldMkLst>
      </pc:sldChg>
      <pc:sldChg chg="add">
        <pc:chgData name="kjforde@student.ubc.ca" userId="e9ecc13d-a50c-4e25-a4a6-b2c5a8261ba4" providerId="ADAL" clId="{3EAE7589-7089-405C-A53E-817AA5677945}" dt="2025-05-31T14:09:53.257" v="1047"/>
        <pc:sldMkLst>
          <pc:docMk/>
          <pc:sldMk cId="4018131218" sldId="494"/>
        </pc:sldMkLst>
      </pc:sldChg>
      <pc:sldChg chg="add">
        <pc:chgData name="kjforde@student.ubc.ca" userId="e9ecc13d-a50c-4e25-a4a6-b2c5a8261ba4" providerId="ADAL" clId="{3EAE7589-7089-405C-A53E-817AA5677945}" dt="2025-05-31T14:09:59.003" v="1048"/>
        <pc:sldMkLst>
          <pc:docMk/>
          <pc:sldMk cId="3258550313" sldId="495"/>
        </pc:sldMkLst>
      </pc:sldChg>
      <pc:sldChg chg="modSp add mod">
        <pc:chgData name="kjforde@student.ubc.ca" userId="e9ecc13d-a50c-4e25-a4a6-b2c5a8261ba4" providerId="ADAL" clId="{3EAE7589-7089-405C-A53E-817AA5677945}" dt="2025-05-31T14:10:16.447" v="1052" actId="6549"/>
        <pc:sldMkLst>
          <pc:docMk/>
          <pc:sldMk cId="3791634216" sldId="496"/>
        </pc:sldMkLst>
        <pc:spChg chg="mod">
          <ac:chgData name="kjforde@student.ubc.ca" userId="e9ecc13d-a50c-4e25-a4a6-b2c5a8261ba4" providerId="ADAL" clId="{3EAE7589-7089-405C-A53E-817AA5677945}" dt="2025-05-31T14:10:16.447" v="1052" actId="6549"/>
          <ac:spMkLst>
            <pc:docMk/>
            <pc:sldMk cId="3791634216" sldId="496"/>
            <ac:spMk id="2" creationId="{5E9BE601-B15C-652A-CF6E-1E1C47941894}"/>
          </ac:spMkLst>
        </pc:spChg>
      </pc:sldChg>
      <pc:sldChg chg="add">
        <pc:chgData name="kjforde@student.ubc.ca" userId="e9ecc13d-a50c-4e25-a4a6-b2c5a8261ba4" providerId="ADAL" clId="{3EAE7589-7089-405C-A53E-817AA5677945}" dt="2025-05-31T14:10:20.299" v="1053"/>
        <pc:sldMkLst>
          <pc:docMk/>
          <pc:sldMk cId="2697158769" sldId="497"/>
        </pc:sldMkLst>
      </pc:sldChg>
    </pc:docChg>
  </pc:docChgLst>
  <pc:docChgLst>
    <pc:chgData name="kjforde@student.ubc.ca" userId="e9ecc13d-a50c-4e25-a4a6-b2c5a8261ba4" providerId="ADAL" clId="{98D87746-AA63-4AB0-8BD5-F8333AFE958E}"/>
    <pc:docChg chg="undo custSel addSld delSld modSld sldOrd">
      <pc:chgData name="kjforde@student.ubc.ca" userId="e9ecc13d-a50c-4e25-a4a6-b2c5a8261ba4" providerId="ADAL" clId="{98D87746-AA63-4AB0-8BD5-F8333AFE958E}" dt="2024-06-11T13:17:58.674" v="1005" actId="20577"/>
      <pc:docMkLst>
        <pc:docMk/>
      </pc:docMkLst>
      <pc:sldChg chg="modNotesTx">
        <pc:chgData name="kjforde@student.ubc.ca" userId="e9ecc13d-a50c-4e25-a4a6-b2c5a8261ba4" providerId="ADAL" clId="{98D87746-AA63-4AB0-8BD5-F8333AFE958E}" dt="2024-06-05T14:04:40.074" v="828" actId="6549"/>
        <pc:sldMkLst>
          <pc:docMk/>
          <pc:sldMk cId="2190902974" sldId="263"/>
        </pc:sldMkLst>
      </pc:sldChg>
      <pc:sldChg chg="addSp delSp modSp mod">
        <pc:chgData name="kjforde@student.ubc.ca" userId="e9ecc13d-a50c-4e25-a4a6-b2c5a8261ba4" providerId="ADAL" clId="{98D87746-AA63-4AB0-8BD5-F8333AFE958E}" dt="2024-06-05T14:36:14.529" v="895" actId="1076"/>
        <pc:sldMkLst>
          <pc:docMk/>
          <pc:sldMk cId="2969990966" sldId="278"/>
        </pc:sldMkLst>
      </pc:sldChg>
      <pc:sldChg chg="addSp delSp modSp mod">
        <pc:chgData name="kjforde@student.ubc.ca" userId="e9ecc13d-a50c-4e25-a4a6-b2c5a8261ba4" providerId="ADAL" clId="{98D87746-AA63-4AB0-8BD5-F8333AFE958E}" dt="2024-06-05T14:36:44.643" v="910" actId="1076"/>
        <pc:sldMkLst>
          <pc:docMk/>
          <pc:sldMk cId="4059425322" sldId="281"/>
        </pc:sldMkLst>
      </pc:sldChg>
      <pc:sldChg chg="modSp del mod ord modAnim modNotesTx">
        <pc:chgData name="kjforde@student.ubc.ca" userId="e9ecc13d-a50c-4e25-a4a6-b2c5a8261ba4" providerId="ADAL" clId="{98D87746-AA63-4AB0-8BD5-F8333AFE958E}" dt="2024-06-05T13:42:54.300" v="407" actId="47"/>
        <pc:sldMkLst>
          <pc:docMk/>
          <pc:sldMk cId="3607992348" sldId="289"/>
        </pc:sldMkLst>
      </pc:sldChg>
      <pc:sldChg chg="modSp mod">
        <pc:chgData name="kjforde@student.ubc.ca" userId="e9ecc13d-a50c-4e25-a4a6-b2c5a8261ba4" providerId="ADAL" clId="{98D87746-AA63-4AB0-8BD5-F8333AFE958E}" dt="2024-06-05T14:36:49.756" v="911" actId="1076"/>
        <pc:sldMkLst>
          <pc:docMk/>
          <pc:sldMk cId="2626710874" sldId="294"/>
        </pc:sldMkLst>
      </pc:sldChg>
      <pc:sldChg chg="addSp delSp modSp mod delAnim modAnim">
        <pc:chgData name="kjforde@student.ubc.ca" userId="e9ecc13d-a50c-4e25-a4a6-b2c5a8261ba4" providerId="ADAL" clId="{98D87746-AA63-4AB0-8BD5-F8333AFE958E}" dt="2024-06-05T14:02:57.474" v="822" actId="5793"/>
        <pc:sldMkLst>
          <pc:docMk/>
          <pc:sldMk cId="3224764435" sldId="298"/>
        </pc:sldMkLst>
      </pc:sldChg>
      <pc:sldChg chg="modSp mod">
        <pc:chgData name="kjforde@student.ubc.ca" userId="e9ecc13d-a50c-4e25-a4a6-b2c5a8261ba4" providerId="ADAL" clId="{98D87746-AA63-4AB0-8BD5-F8333AFE958E}" dt="2024-06-05T14:01:43.978" v="781" actId="114"/>
        <pc:sldMkLst>
          <pc:docMk/>
          <pc:sldMk cId="1886363888" sldId="300"/>
        </pc:sldMkLst>
      </pc:sldChg>
      <pc:sldChg chg="del">
        <pc:chgData name="kjforde@student.ubc.ca" userId="e9ecc13d-a50c-4e25-a4a6-b2c5a8261ba4" providerId="ADAL" clId="{98D87746-AA63-4AB0-8BD5-F8333AFE958E}" dt="2024-06-05T13:47:17.619" v="465" actId="47"/>
        <pc:sldMkLst>
          <pc:docMk/>
          <pc:sldMk cId="2575131518" sldId="306"/>
        </pc:sldMkLst>
      </pc:sldChg>
      <pc:sldChg chg="ord">
        <pc:chgData name="kjforde@student.ubc.ca" userId="e9ecc13d-a50c-4e25-a4a6-b2c5a8261ba4" providerId="ADAL" clId="{98D87746-AA63-4AB0-8BD5-F8333AFE958E}" dt="2024-06-05T14:17:17.498" v="835"/>
        <pc:sldMkLst>
          <pc:docMk/>
          <pc:sldMk cId="2895530836" sldId="321"/>
        </pc:sldMkLst>
      </pc:sldChg>
      <pc:sldChg chg="del">
        <pc:chgData name="kjforde@student.ubc.ca" userId="e9ecc13d-a50c-4e25-a4a6-b2c5a8261ba4" providerId="ADAL" clId="{98D87746-AA63-4AB0-8BD5-F8333AFE958E}" dt="2024-06-05T13:47:18.453" v="466" actId="47"/>
        <pc:sldMkLst>
          <pc:docMk/>
          <pc:sldMk cId="3669085898" sldId="322"/>
        </pc:sldMkLst>
      </pc:sldChg>
      <pc:sldChg chg="del">
        <pc:chgData name="kjforde@student.ubc.ca" userId="e9ecc13d-a50c-4e25-a4a6-b2c5a8261ba4" providerId="ADAL" clId="{98D87746-AA63-4AB0-8BD5-F8333AFE958E}" dt="2024-06-05T13:47:20.172" v="467" actId="47"/>
        <pc:sldMkLst>
          <pc:docMk/>
          <pc:sldMk cId="1517054333" sldId="323"/>
        </pc:sldMkLst>
      </pc:sldChg>
      <pc:sldChg chg="addSp delSp modSp mod ord delAnim modAnim modNotes modNotesTx">
        <pc:chgData name="kjforde@student.ubc.ca" userId="e9ecc13d-a50c-4e25-a4a6-b2c5a8261ba4" providerId="ADAL" clId="{98D87746-AA63-4AB0-8BD5-F8333AFE958E}" dt="2024-06-05T14:35:36.604" v="884" actId="1076"/>
        <pc:sldMkLst>
          <pc:docMk/>
          <pc:sldMk cId="3362171154" sldId="325"/>
        </pc:sldMkLst>
      </pc:sldChg>
      <pc:sldChg chg="modSp ord">
        <pc:chgData name="kjforde@student.ubc.ca" userId="e9ecc13d-a50c-4e25-a4a6-b2c5a8261ba4" providerId="ADAL" clId="{98D87746-AA63-4AB0-8BD5-F8333AFE958E}" dt="2024-06-05T13:48:30.161" v="479" actId="313"/>
        <pc:sldMkLst>
          <pc:docMk/>
          <pc:sldMk cId="3393777059" sldId="326"/>
        </pc:sldMkLst>
      </pc:sldChg>
      <pc:sldChg chg="modSp add mod">
        <pc:chgData name="kjforde@student.ubc.ca" userId="e9ecc13d-a50c-4e25-a4a6-b2c5a8261ba4" providerId="ADAL" clId="{98D87746-AA63-4AB0-8BD5-F8333AFE958E}" dt="2024-06-05T13:43:11.405" v="408" actId="14100"/>
        <pc:sldMkLst>
          <pc:docMk/>
          <pc:sldMk cId="3468695711" sldId="327"/>
        </pc:sldMkLst>
      </pc:sldChg>
      <pc:sldChg chg="addSp modSp add mod ord">
        <pc:chgData name="kjforde@student.ubc.ca" userId="e9ecc13d-a50c-4e25-a4a6-b2c5a8261ba4" providerId="ADAL" clId="{98D87746-AA63-4AB0-8BD5-F8333AFE958E}" dt="2024-06-05T14:32:45.215" v="876" actId="1076"/>
        <pc:sldMkLst>
          <pc:docMk/>
          <pc:sldMk cId="819155395" sldId="328"/>
        </pc:sldMkLst>
      </pc:sldChg>
      <pc:sldChg chg="add del">
        <pc:chgData name="kjforde@student.ubc.ca" userId="e9ecc13d-a50c-4e25-a4a6-b2c5a8261ba4" providerId="ADAL" clId="{98D87746-AA63-4AB0-8BD5-F8333AFE958E}" dt="2024-06-04T17:35:13.131" v="213"/>
        <pc:sldMkLst>
          <pc:docMk/>
          <pc:sldMk cId="2483050493" sldId="329"/>
        </pc:sldMkLst>
      </pc:sldChg>
      <pc:sldChg chg="addSp modSp new mod ord">
        <pc:chgData name="kjforde@student.ubc.ca" userId="e9ecc13d-a50c-4e25-a4a6-b2c5a8261ba4" providerId="ADAL" clId="{98D87746-AA63-4AB0-8BD5-F8333AFE958E}" dt="2024-06-05T14:24:42.937" v="844" actId="1076"/>
        <pc:sldMkLst>
          <pc:docMk/>
          <pc:sldMk cId="3342205809" sldId="329"/>
        </pc:sldMkLst>
      </pc:sldChg>
      <pc:sldChg chg="addSp modSp new add del mod modAnim">
        <pc:chgData name="kjforde@student.ubc.ca" userId="e9ecc13d-a50c-4e25-a4a6-b2c5a8261ba4" providerId="ADAL" clId="{98D87746-AA63-4AB0-8BD5-F8333AFE958E}" dt="2024-06-05T14:25:50.513" v="864" actId="1076"/>
        <pc:sldMkLst>
          <pc:docMk/>
          <pc:sldMk cId="71869596" sldId="330"/>
        </pc:sldMkLst>
      </pc:sldChg>
      <pc:sldChg chg="add del">
        <pc:chgData name="kjforde@student.ubc.ca" userId="e9ecc13d-a50c-4e25-a4a6-b2c5a8261ba4" providerId="ADAL" clId="{98D87746-AA63-4AB0-8BD5-F8333AFE958E}" dt="2024-06-05T13:42:41.239" v="406" actId="47"/>
        <pc:sldMkLst>
          <pc:docMk/>
          <pc:sldMk cId="2190701108" sldId="331"/>
        </pc:sldMkLst>
      </pc:sldChg>
      <pc:sldChg chg="addSp modSp add mod ord">
        <pc:chgData name="kjforde@student.ubc.ca" userId="e9ecc13d-a50c-4e25-a4a6-b2c5a8261ba4" providerId="ADAL" clId="{98D87746-AA63-4AB0-8BD5-F8333AFE958E}" dt="2024-06-05T13:38:11.068" v="367"/>
        <pc:sldMkLst>
          <pc:docMk/>
          <pc:sldMk cId="1941620257" sldId="332"/>
        </pc:sldMkLst>
      </pc:sldChg>
      <pc:sldChg chg="addSp modSp new mod ord modNotesTx">
        <pc:chgData name="kjforde@student.ubc.ca" userId="e9ecc13d-a50c-4e25-a4a6-b2c5a8261ba4" providerId="ADAL" clId="{98D87746-AA63-4AB0-8BD5-F8333AFE958E}" dt="2024-06-11T13:17:58.674" v="1005" actId="20577"/>
        <pc:sldMkLst>
          <pc:docMk/>
          <pc:sldMk cId="4289692128" sldId="333"/>
        </pc:sldMkLst>
      </pc:sldChg>
      <pc:sldChg chg="add del ord">
        <pc:chgData name="kjforde@student.ubc.ca" userId="e9ecc13d-a50c-4e25-a4a6-b2c5a8261ba4" providerId="ADAL" clId="{98D87746-AA63-4AB0-8BD5-F8333AFE958E}" dt="2024-06-05T14:35:07.409" v="878"/>
        <pc:sldMkLst>
          <pc:docMk/>
          <pc:sldMk cId="939714256" sldId="368"/>
        </pc:sldMkLst>
      </pc:sldChg>
      <pc:sldChg chg="addSp modSp new mod ord modNotesTx">
        <pc:chgData name="kjforde@student.ubc.ca" userId="e9ecc13d-a50c-4e25-a4a6-b2c5a8261ba4" providerId="ADAL" clId="{98D87746-AA63-4AB0-8BD5-F8333AFE958E}" dt="2024-06-07T19:14:09.787" v="978" actId="20577"/>
        <pc:sldMkLst>
          <pc:docMk/>
          <pc:sldMk cId="1307581536" sldId="369"/>
        </pc:sldMkLst>
      </pc:sldChg>
      <pc:sldChg chg="addSp new del">
        <pc:chgData name="kjforde@student.ubc.ca" userId="e9ecc13d-a50c-4e25-a4a6-b2c5a8261ba4" providerId="ADAL" clId="{98D87746-AA63-4AB0-8BD5-F8333AFE958E}" dt="2024-06-05T13:55:17.901" v="505" actId="680"/>
        <pc:sldMkLst>
          <pc:docMk/>
          <pc:sldMk cId="3646279191" sldId="369"/>
        </pc:sldMkLst>
      </pc:sldChg>
      <pc:sldChg chg="add del">
        <pc:chgData name="kjforde@student.ubc.ca" userId="e9ecc13d-a50c-4e25-a4a6-b2c5a8261ba4" providerId="ADAL" clId="{98D87746-AA63-4AB0-8BD5-F8333AFE958E}" dt="2024-06-05T14:38:25.562" v="914" actId="47"/>
        <pc:sldMkLst>
          <pc:docMk/>
          <pc:sldMk cId="999001097" sldId="370"/>
        </pc:sldMkLst>
      </pc:sldChg>
      <pc:sldChg chg="add">
        <pc:chgData name="kjforde@student.ubc.ca" userId="e9ecc13d-a50c-4e25-a4a6-b2c5a8261ba4" providerId="ADAL" clId="{98D87746-AA63-4AB0-8BD5-F8333AFE958E}" dt="2024-06-05T14:38:24.612" v="913"/>
        <pc:sldMkLst>
          <pc:docMk/>
          <pc:sldMk cId="3501809061" sldId="371"/>
        </pc:sldMkLst>
      </pc:sldChg>
      <pc:sldChg chg="addSp delSp modSp add mod ord addAnim delAnim modAnim modNotes modNotesTx">
        <pc:chgData name="kjforde@student.ubc.ca" userId="e9ecc13d-a50c-4e25-a4a6-b2c5a8261ba4" providerId="ADAL" clId="{98D87746-AA63-4AB0-8BD5-F8333AFE958E}" dt="2024-06-07T17:21:55.498" v="968"/>
        <pc:sldMkLst>
          <pc:docMk/>
          <pc:sldMk cId="1075945946" sldId="372"/>
        </pc:sldMkLst>
      </pc:sldChg>
      <pc:sldChg chg="add del">
        <pc:chgData name="kjforde@student.ubc.ca" userId="e9ecc13d-a50c-4e25-a4a6-b2c5a8261ba4" providerId="ADAL" clId="{98D87746-AA63-4AB0-8BD5-F8333AFE958E}" dt="2024-06-07T17:18:17.032" v="931"/>
        <pc:sldMkLst>
          <pc:docMk/>
          <pc:sldMk cId="404006097" sldId="373"/>
        </pc:sldMkLst>
      </pc:sldChg>
      <pc:sldChg chg="add del">
        <pc:chgData name="kjforde@student.ubc.ca" userId="e9ecc13d-a50c-4e25-a4a6-b2c5a8261ba4" providerId="ADAL" clId="{98D87746-AA63-4AB0-8BD5-F8333AFE958E}" dt="2024-06-07T17:18:06.707" v="922"/>
        <pc:sldMkLst>
          <pc:docMk/>
          <pc:sldMk cId="674464583" sldId="373"/>
        </pc:sldMkLst>
      </pc:sldChg>
    </pc:docChg>
  </pc:docChgLst>
  <pc:docChgLst>
    <pc:chgData name="kjforde@student.ubc.ca" userId="e9ecc13d-a50c-4e25-a4a6-b2c5a8261ba4" providerId="ADAL" clId="{3166229B-B8B7-4EB6-ADA1-EA53A00B7FE9}"/>
    <pc:docChg chg="modShowInfo">
      <pc:chgData name="kjforde@student.ubc.ca" userId="e9ecc13d-a50c-4e25-a4a6-b2c5a8261ba4" providerId="ADAL" clId="{3166229B-B8B7-4EB6-ADA1-EA53A00B7FE9}" dt="2024-06-10T15:18:05.703" v="0" actId="2744"/>
      <pc:docMkLst>
        <pc:docMk/>
      </pc:docMkLst>
    </pc:docChg>
  </pc:docChgLst>
  <pc:docChgLst>
    <pc:chgData name="kjforde@student.ubc.ca" userId="e9ecc13d-a50c-4e25-a4a6-b2c5a8261ba4" providerId="ADAL" clId="{EA7E0459-3963-4A1B-A2F2-00D095955F92}"/>
    <pc:docChg chg="modSld">
      <pc:chgData name="kjforde@student.ubc.ca" userId="e9ecc13d-a50c-4e25-a4a6-b2c5a8261ba4" providerId="ADAL" clId="{EA7E0459-3963-4A1B-A2F2-00D095955F92}" dt="2025-03-13T13:38:37.147" v="1" actId="22"/>
      <pc:docMkLst>
        <pc:docMk/>
      </pc:docMkLst>
      <pc:sldChg chg="addSp modSp mod">
        <pc:chgData name="kjforde@student.ubc.ca" userId="e9ecc13d-a50c-4e25-a4a6-b2c5a8261ba4" providerId="ADAL" clId="{EA7E0459-3963-4A1B-A2F2-00D095955F92}" dt="2025-03-13T13:38:37.147" v="1" actId="22"/>
        <pc:sldMkLst>
          <pc:docMk/>
          <pc:sldMk cId="273613996" sldId="297"/>
        </pc:sldMkLst>
      </pc:sldChg>
    </pc:docChg>
  </pc:docChgLst>
  <pc:docChgLst>
    <pc:chgData name="kjforde@student.ubc.ca" userId="e9ecc13d-a50c-4e25-a4a6-b2c5a8261ba4" providerId="ADAL" clId="{2944507E-7AB7-4AC5-B7C0-89AFBC8B2357}"/>
    <pc:docChg chg="undo redo custSel addSld delSld modSld sldOrd">
      <pc:chgData name="kjforde@student.ubc.ca" userId="e9ecc13d-a50c-4e25-a4a6-b2c5a8261ba4" providerId="ADAL" clId="{2944507E-7AB7-4AC5-B7C0-89AFBC8B2357}" dt="2023-01-22T21:07:31.297" v="1819"/>
      <pc:docMkLst>
        <pc:docMk/>
      </pc:docMkLst>
      <pc:sldChg chg="addSp delSp modSp mod modNotes modNotesTx">
        <pc:chgData name="kjforde@student.ubc.ca" userId="e9ecc13d-a50c-4e25-a4a6-b2c5a8261ba4" providerId="ADAL" clId="{2944507E-7AB7-4AC5-B7C0-89AFBC8B2357}" dt="2023-01-22T21:07:30.565" v="1811"/>
        <pc:sldMkLst>
          <pc:docMk/>
          <pc:sldMk cId="3793698909" sldId="256"/>
        </pc:sldMkLst>
      </pc:sldChg>
      <pc:sldChg chg="add del">
        <pc:chgData name="kjforde@student.ubc.ca" userId="e9ecc13d-a50c-4e25-a4a6-b2c5a8261ba4" providerId="ADAL" clId="{2944507E-7AB7-4AC5-B7C0-89AFBC8B2357}" dt="2022-07-02T21:56:35.291" v="575" actId="47"/>
        <pc:sldMkLst>
          <pc:docMk/>
          <pc:sldMk cId="1530771894" sldId="259"/>
        </pc:sldMkLst>
      </pc:sldChg>
      <pc:sldChg chg="del">
        <pc:chgData name="kjforde@student.ubc.ca" userId="e9ecc13d-a50c-4e25-a4a6-b2c5a8261ba4" providerId="ADAL" clId="{2944507E-7AB7-4AC5-B7C0-89AFBC8B2357}" dt="2022-06-29T23:38:48.072" v="62" actId="47"/>
        <pc:sldMkLst>
          <pc:docMk/>
          <pc:sldMk cId="3055864658" sldId="260"/>
        </pc:sldMkLst>
      </pc:sldChg>
      <pc:sldChg chg="del">
        <pc:chgData name="kjforde@student.ubc.ca" userId="e9ecc13d-a50c-4e25-a4a6-b2c5a8261ba4" providerId="ADAL" clId="{2944507E-7AB7-4AC5-B7C0-89AFBC8B2357}" dt="2022-06-29T23:38:48.242" v="63" actId="47"/>
        <pc:sldMkLst>
          <pc:docMk/>
          <pc:sldMk cId="4215139845" sldId="261"/>
        </pc:sldMkLst>
      </pc:sldChg>
      <pc:sldChg chg="del">
        <pc:chgData name="kjforde@student.ubc.ca" userId="e9ecc13d-a50c-4e25-a4a6-b2c5a8261ba4" providerId="ADAL" clId="{2944507E-7AB7-4AC5-B7C0-89AFBC8B2357}" dt="2022-06-29T23:38:48.427" v="64" actId="47"/>
        <pc:sldMkLst>
          <pc:docMk/>
          <pc:sldMk cId="3148638428" sldId="262"/>
        </pc:sldMkLst>
      </pc:sldChg>
      <pc:sldChg chg="add del">
        <pc:chgData name="kjforde@student.ubc.ca" userId="e9ecc13d-a50c-4e25-a4a6-b2c5a8261ba4" providerId="ADAL" clId="{2944507E-7AB7-4AC5-B7C0-89AFBC8B2357}" dt="2022-07-02T21:55:18.179" v="559"/>
        <pc:sldMkLst>
          <pc:docMk/>
          <pc:sldMk cId="857051283" sldId="263"/>
        </pc:sldMkLst>
      </pc:sldChg>
      <pc:sldChg chg="addSp delSp modSp add del mod modAnim modNotes modNotesTx">
        <pc:chgData name="kjforde@student.ubc.ca" userId="e9ecc13d-a50c-4e25-a4a6-b2c5a8261ba4" providerId="ADAL" clId="{2944507E-7AB7-4AC5-B7C0-89AFBC8B2357}" dt="2023-01-22T21:07:30.565" v="1811"/>
        <pc:sldMkLst>
          <pc:docMk/>
          <pc:sldMk cId="3150491846" sldId="265"/>
        </pc:sldMkLst>
      </pc:sldChg>
      <pc:sldChg chg="addSp delSp modSp add mod modAnim modNotes modNotesTx">
        <pc:chgData name="kjforde@student.ubc.ca" userId="e9ecc13d-a50c-4e25-a4a6-b2c5a8261ba4" providerId="ADAL" clId="{2944507E-7AB7-4AC5-B7C0-89AFBC8B2357}" dt="2023-01-22T21:07:30.565" v="1811"/>
        <pc:sldMkLst>
          <pc:docMk/>
          <pc:sldMk cId="1177562336" sldId="267"/>
        </pc:sldMkLst>
      </pc:sldChg>
      <pc:sldChg chg="add del ord modNotes modNotesTx">
        <pc:chgData name="kjforde@student.ubc.ca" userId="e9ecc13d-a50c-4e25-a4a6-b2c5a8261ba4" providerId="ADAL" clId="{2944507E-7AB7-4AC5-B7C0-89AFBC8B2357}" dt="2023-01-22T21:07:30.565" v="1811"/>
        <pc:sldMkLst>
          <pc:docMk/>
          <pc:sldMk cId="1520303103" sldId="268"/>
        </pc:sldMkLst>
      </pc:sldChg>
      <pc:sldChg chg="add del modNotes">
        <pc:chgData name="kjforde@student.ubc.ca" userId="e9ecc13d-a50c-4e25-a4a6-b2c5a8261ba4" providerId="ADAL" clId="{2944507E-7AB7-4AC5-B7C0-89AFBC8B2357}" dt="2023-01-22T21:07:30.565" v="1811"/>
        <pc:sldMkLst>
          <pc:docMk/>
          <pc:sldMk cId="1549289741" sldId="269"/>
        </pc:sldMkLst>
      </pc:sldChg>
      <pc:sldChg chg="add del modNotes">
        <pc:chgData name="kjforde@student.ubc.ca" userId="e9ecc13d-a50c-4e25-a4a6-b2c5a8261ba4" providerId="ADAL" clId="{2944507E-7AB7-4AC5-B7C0-89AFBC8B2357}" dt="2023-01-22T21:07:30.565" v="1811"/>
        <pc:sldMkLst>
          <pc:docMk/>
          <pc:sldMk cId="2096938452" sldId="271"/>
        </pc:sldMkLst>
      </pc:sldChg>
      <pc:sldChg chg="add del modNotes">
        <pc:chgData name="kjforde@student.ubc.ca" userId="e9ecc13d-a50c-4e25-a4a6-b2c5a8261ba4" providerId="ADAL" clId="{2944507E-7AB7-4AC5-B7C0-89AFBC8B2357}" dt="2023-01-22T21:07:30.565" v="1811"/>
        <pc:sldMkLst>
          <pc:docMk/>
          <pc:sldMk cId="1876064447" sldId="275"/>
        </pc:sldMkLst>
      </pc:sldChg>
      <pc:sldChg chg="add del modNotes">
        <pc:chgData name="kjforde@student.ubc.ca" userId="e9ecc13d-a50c-4e25-a4a6-b2c5a8261ba4" providerId="ADAL" clId="{2944507E-7AB7-4AC5-B7C0-89AFBC8B2357}" dt="2023-01-22T21:07:30.565" v="1811"/>
        <pc:sldMkLst>
          <pc:docMk/>
          <pc:sldMk cId="4006624823" sldId="277"/>
        </pc:sldMkLst>
      </pc:sldChg>
      <pc:sldChg chg="addSp delSp add del mod modNotes">
        <pc:chgData name="kjforde@student.ubc.ca" userId="e9ecc13d-a50c-4e25-a4a6-b2c5a8261ba4" providerId="ADAL" clId="{2944507E-7AB7-4AC5-B7C0-89AFBC8B2357}" dt="2023-01-22T21:07:30.565" v="1811"/>
        <pc:sldMkLst>
          <pc:docMk/>
          <pc:sldMk cId="2969990966" sldId="278"/>
        </pc:sldMkLst>
      </pc:sldChg>
      <pc:sldChg chg="add del modNotes modNotesTx">
        <pc:chgData name="kjforde@student.ubc.ca" userId="e9ecc13d-a50c-4e25-a4a6-b2c5a8261ba4" providerId="ADAL" clId="{2944507E-7AB7-4AC5-B7C0-89AFBC8B2357}" dt="2023-01-22T21:07:30.565" v="1811"/>
        <pc:sldMkLst>
          <pc:docMk/>
          <pc:sldMk cId="467061790" sldId="279"/>
        </pc:sldMkLst>
      </pc:sldChg>
      <pc:sldChg chg="addSp modSp add del mod modAnim modNotes modNotesTx">
        <pc:chgData name="kjforde@student.ubc.ca" userId="e9ecc13d-a50c-4e25-a4a6-b2c5a8261ba4" providerId="ADAL" clId="{2944507E-7AB7-4AC5-B7C0-89AFBC8B2357}" dt="2023-01-22T21:07:30.565" v="1811"/>
        <pc:sldMkLst>
          <pc:docMk/>
          <pc:sldMk cId="3325880477" sldId="280"/>
        </pc:sldMkLst>
      </pc:sldChg>
      <pc:sldChg chg="add del modNotes">
        <pc:chgData name="kjforde@student.ubc.ca" userId="e9ecc13d-a50c-4e25-a4a6-b2c5a8261ba4" providerId="ADAL" clId="{2944507E-7AB7-4AC5-B7C0-89AFBC8B2357}" dt="2023-01-22T21:07:30.565" v="1811"/>
        <pc:sldMkLst>
          <pc:docMk/>
          <pc:sldMk cId="4059425322" sldId="281"/>
        </pc:sldMkLst>
      </pc:sldChg>
      <pc:sldChg chg="addSp modSp add del mod modNotes">
        <pc:chgData name="kjforde@student.ubc.ca" userId="e9ecc13d-a50c-4e25-a4a6-b2c5a8261ba4" providerId="ADAL" clId="{2944507E-7AB7-4AC5-B7C0-89AFBC8B2357}" dt="2023-01-22T21:07:30.565" v="1811"/>
        <pc:sldMkLst>
          <pc:docMk/>
          <pc:sldMk cId="1496788021" sldId="282"/>
        </pc:sldMkLst>
      </pc:sldChg>
      <pc:sldChg chg="modSp add del modAnim modNotes modNotesTx">
        <pc:chgData name="kjforde@student.ubc.ca" userId="e9ecc13d-a50c-4e25-a4a6-b2c5a8261ba4" providerId="ADAL" clId="{2944507E-7AB7-4AC5-B7C0-89AFBC8B2357}" dt="2023-01-22T21:07:30.565" v="1811"/>
        <pc:sldMkLst>
          <pc:docMk/>
          <pc:sldMk cId="3237261121" sldId="285"/>
        </pc:sldMkLst>
      </pc:sldChg>
      <pc:sldChg chg="addSp delSp modSp new mod delAnim modAnim modNotes modNotesTx">
        <pc:chgData name="kjforde@student.ubc.ca" userId="e9ecc13d-a50c-4e25-a4a6-b2c5a8261ba4" providerId="ADAL" clId="{2944507E-7AB7-4AC5-B7C0-89AFBC8B2357}" dt="2023-01-22T21:07:30.565" v="1811"/>
        <pc:sldMkLst>
          <pc:docMk/>
          <pc:sldMk cId="2574009438" sldId="286"/>
        </pc:sldMkLst>
      </pc:sldChg>
      <pc:sldChg chg="del">
        <pc:chgData name="kjforde@student.ubc.ca" userId="e9ecc13d-a50c-4e25-a4a6-b2c5a8261ba4" providerId="ADAL" clId="{2944507E-7AB7-4AC5-B7C0-89AFBC8B2357}" dt="2022-06-29T23:38:54.017" v="77" actId="47"/>
        <pc:sldMkLst>
          <pc:docMk/>
          <pc:sldMk cId="3322345594" sldId="286"/>
        </pc:sldMkLst>
      </pc:sldChg>
      <pc:sldChg chg="del">
        <pc:chgData name="kjforde@student.ubc.ca" userId="e9ecc13d-a50c-4e25-a4a6-b2c5a8261ba4" providerId="ADAL" clId="{2944507E-7AB7-4AC5-B7C0-89AFBC8B2357}" dt="2022-06-29T23:38:53.238" v="76" actId="47"/>
        <pc:sldMkLst>
          <pc:docMk/>
          <pc:sldMk cId="2148574560" sldId="287"/>
        </pc:sldMkLst>
      </pc:sldChg>
      <pc:sldChg chg="modSp new del mod modNotesTx">
        <pc:chgData name="kjforde@student.ubc.ca" userId="e9ecc13d-a50c-4e25-a4a6-b2c5a8261ba4" providerId="ADAL" clId="{2944507E-7AB7-4AC5-B7C0-89AFBC8B2357}" dt="2022-07-02T22:19:13.939" v="633" actId="47"/>
        <pc:sldMkLst>
          <pc:docMk/>
          <pc:sldMk cId="2664290891" sldId="287"/>
        </pc:sldMkLst>
      </pc:sldChg>
      <pc:sldChg chg="modSp new del mod">
        <pc:chgData name="kjforde@student.ubc.ca" userId="e9ecc13d-a50c-4e25-a4a6-b2c5a8261ba4" providerId="ADAL" clId="{2944507E-7AB7-4AC5-B7C0-89AFBC8B2357}" dt="2022-07-02T22:21:04.741" v="638" actId="47"/>
        <pc:sldMkLst>
          <pc:docMk/>
          <pc:sldMk cId="2174216071" sldId="288"/>
        </pc:sldMkLst>
      </pc:sldChg>
      <pc:sldChg chg="modSp new del mod">
        <pc:chgData name="kjforde@student.ubc.ca" userId="e9ecc13d-a50c-4e25-a4a6-b2c5a8261ba4" providerId="ADAL" clId="{2944507E-7AB7-4AC5-B7C0-89AFBC8B2357}" dt="2022-07-02T22:19:18.008" v="634" actId="47"/>
        <pc:sldMkLst>
          <pc:docMk/>
          <pc:sldMk cId="1457657672" sldId="289"/>
        </pc:sldMkLst>
      </pc:sldChg>
      <pc:sldChg chg="modSp new del mod">
        <pc:chgData name="kjforde@student.ubc.ca" userId="e9ecc13d-a50c-4e25-a4a6-b2c5a8261ba4" providerId="ADAL" clId="{2944507E-7AB7-4AC5-B7C0-89AFBC8B2357}" dt="2022-07-02T22:21:10.155" v="639" actId="47"/>
        <pc:sldMkLst>
          <pc:docMk/>
          <pc:sldMk cId="2380619785" sldId="290"/>
        </pc:sldMkLst>
      </pc:sldChg>
      <pc:sldChg chg="modSp new del mod modNotesTx">
        <pc:chgData name="kjforde@student.ubc.ca" userId="e9ecc13d-a50c-4e25-a4a6-b2c5a8261ba4" providerId="ADAL" clId="{2944507E-7AB7-4AC5-B7C0-89AFBC8B2357}" dt="2022-07-02T22:21:11.342" v="640" actId="47"/>
        <pc:sldMkLst>
          <pc:docMk/>
          <pc:sldMk cId="2358483411" sldId="291"/>
        </pc:sldMkLst>
      </pc:sldChg>
      <pc:sldChg chg="addSp delSp modSp new del mod modNotesTx">
        <pc:chgData name="kjforde@student.ubc.ca" userId="e9ecc13d-a50c-4e25-a4a6-b2c5a8261ba4" providerId="ADAL" clId="{2944507E-7AB7-4AC5-B7C0-89AFBC8B2357}" dt="2022-07-02T22:19:11.502" v="632" actId="47"/>
        <pc:sldMkLst>
          <pc:docMk/>
          <pc:sldMk cId="2344459347" sldId="292"/>
        </pc:sldMkLst>
      </pc:sldChg>
      <pc:sldChg chg="modSp new del mod modNotesTx">
        <pc:chgData name="kjforde@student.ubc.ca" userId="e9ecc13d-a50c-4e25-a4a6-b2c5a8261ba4" providerId="ADAL" clId="{2944507E-7AB7-4AC5-B7C0-89AFBC8B2357}" dt="2022-07-02T22:19:10.315" v="631" actId="47"/>
        <pc:sldMkLst>
          <pc:docMk/>
          <pc:sldMk cId="367110358" sldId="293"/>
        </pc:sldMkLst>
      </pc:sldChg>
      <pc:sldChg chg="addSp modSp new mod ord modNotes modNotesTx">
        <pc:chgData name="kjforde@student.ubc.ca" userId="e9ecc13d-a50c-4e25-a4a6-b2c5a8261ba4" providerId="ADAL" clId="{2944507E-7AB7-4AC5-B7C0-89AFBC8B2357}" dt="2023-01-22T21:07:30.565" v="1811"/>
        <pc:sldMkLst>
          <pc:docMk/>
          <pc:sldMk cId="2626710874" sldId="294"/>
        </pc:sldMkLst>
      </pc:sldChg>
      <pc:sldChg chg="addSp modSp new mod modNotes modNotesTx">
        <pc:chgData name="kjforde@student.ubc.ca" userId="e9ecc13d-a50c-4e25-a4a6-b2c5a8261ba4" providerId="ADAL" clId="{2944507E-7AB7-4AC5-B7C0-89AFBC8B2357}" dt="2023-01-22T21:07:30.565" v="1811"/>
        <pc:sldMkLst>
          <pc:docMk/>
          <pc:sldMk cId="1577772950" sldId="295"/>
        </pc:sldMkLst>
      </pc:sldChg>
      <pc:sldChg chg="addSp delSp modSp add mod modNotes modNotesTx">
        <pc:chgData name="kjforde@student.ubc.ca" userId="e9ecc13d-a50c-4e25-a4a6-b2c5a8261ba4" providerId="ADAL" clId="{2944507E-7AB7-4AC5-B7C0-89AFBC8B2357}" dt="2023-01-22T21:07:30.565" v="1811"/>
        <pc:sldMkLst>
          <pc:docMk/>
          <pc:sldMk cId="385481612" sldId="296"/>
        </pc:sldMkLst>
      </pc:sldChg>
      <pc:sldChg chg="addSp delSp modSp new mod modNotes modNotesTx">
        <pc:chgData name="kjforde@student.ubc.ca" userId="e9ecc13d-a50c-4e25-a4a6-b2c5a8261ba4" providerId="ADAL" clId="{2944507E-7AB7-4AC5-B7C0-89AFBC8B2357}" dt="2023-01-22T21:07:30.565" v="1811"/>
        <pc:sldMkLst>
          <pc:docMk/>
          <pc:sldMk cId="273613996" sldId="297"/>
        </pc:sldMkLst>
      </pc:sldChg>
      <pc:sldChg chg="add del">
        <pc:chgData name="kjforde@student.ubc.ca" userId="e9ecc13d-a50c-4e25-a4a6-b2c5a8261ba4" providerId="ADAL" clId="{2944507E-7AB7-4AC5-B7C0-89AFBC8B2357}" dt="2022-07-02T22:21:49.238" v="642"/>
        <pc:sldMkLst>
          <pc:docMk/>
          <pc:sldMk cId="3281822945" sldId="297"/>
        </pc:sldMkLst>
      </pc:sldChg>
      <pc:sldChg chg="add del">
        <pc:chgData name="kjforde@student.ubc.ca" userId="e9ecc13d-a50c-4e25-a4a6-b2c5a8261ba4" providerId="ADAL" clId="{2944507E-7AB7-4AC5-B7C0-89AFBC8B2357}" dt="2022-07-02T22:21:49.238" v="642"/>
        <pc:sldMkLst>
          <pc:docMk/>
          <pc:sldMk cId="269050089" sldId="298"/>
        </pc:sldMkLst>
      </pc:sldChg>
      <pc:sldChg chg="addSp modSp new mod ord modNotes modNotesTx">
        <pc:chgData name="kjforde@student.ubc.ca" userId="e9ecc13d-a50c-4e25-a4a6-b2c5a8261ba4" providerId="ADAL" clId="{2944507E-7AB7-4AC5-B7C0-89AFBC8B2357}" dt="2023-01-22T21:07:30.565" v="1811"/>
        <pc:sldMkLst>
          <pc:docMk/>
          <pc:sldMk cId="1158773734" sldId="298"/>
        </pc:sldMkLst>
      </pc:sldChg>
      <pc:sldChg chg="addSp delSp modSp new add del mod modNotesTx">
        <pc:chgData name="kjforde@student.ubc.ca" userId="e9ecc13d-a50c-4e25-a4a6-b2c5a8261ba4" providerId="ADAL" clId="{2944507E-7AB7-4AC5-B7C0-89AFBC8B2357}" dt="2022-07-14T21:39:23.609" v="1671" actId="47"/>
        <pc:sldMkLst>
          <pc:docMk/>
          <pc:sldMk cId="1104062190" sldId="299"/>
        </pc:sldMkLst>
      </pc:sldChg>
      <pc:sldChg chg="add del">
        <pc:chgData name="kjforde@student.ubc.ca" userId="e9ecc13d-a50c-4e25-a4a6-b2c5a8261ba4" providerId="ADAL" clId="{2944507E-7AB7-4AC5-B7C0-89AFBC8B2357}" dt="2022-07-18T16:22:04.781" v="1722" actId="47"/>
        <pc:sldMkLst>
          <pc:docMk/>
          <pc:sldMk cId="1335070473" sldId="299"/>
        </pc:sldMkLst>
      </pc:sldChg>
      <pc:sldChg chg="add del">
        <pc:chgData name="kjforde@student.ubc.ca" userId="e9ecc13d-a50c-4e25-a4a6-b2c5a8261ba4" providerId="ADAL" clId="{2944507E-7AB7-4AC5-B7C0-89AFBC8B2357}" dt="2022-07-02T22:21:49.238" v="642"/>
        <pc:sldMkLst>
          <pc:docMk/>
          <pc:sldMk cId="2446341578" sldId="299"/>
        </pc:sldMkLst>
      </pc:sldChg>
      <pc:sldChg chg="add del">
        <pc:chgData name="kjforde@student.ubc.ca" userId="e9ecc13d-a50c-4e25-a4a6-b2c5a8261ba4" providerId="ADAL" clId="{2944507E-7AB7-4AC5-B7C0-89AFBC8B2357}" dt="2022-07-18T16:22:05.652" v="1723" actId="47"/>
        <pc:sldMkLst>
          <pc:docMk/>
          <pc:sldMk cId="27594152" sldId="300"/>
        </pc:sldMkLst>
      </pc:sldChg>
      <pc:sldChg chg="addSp delSp modSp add del mod">
        <pc:chgData name="kjforde@student.ubc.ca" userId="e9ecc13d-a50c-4e25-a4a6-b2c5a8261ba4" providerId="ADAL" clId="{2944507E-7AB7-4AC5-B7C0-89AFBC8B2357}" dt="2022-07-14T21:39:23.609" v="1671" actId="47"/>
        <pc:sldMkLst>
          <pc:docMk/>
          <pc:sldMk cId="3853493861" sldId="300"/>
        </pc:sldMkLst>
      </pc:sldChg>
      <pc:sldChg chg="add del">
        <pc:chgData name="kjforde@student.ubc.ca" userId="e9ecc13d-a50c-4e25-a4a6-b2c5a8261ba4" providerId="ADAL" clId="{2944507E-7AB7-4AC5-B7C0-89AFBC8B2357}" dt="2022-07-02T22:21:49.238" v="642"/>
        <pc:sldMkLst>
          <pc:docMk/>
          <pc:sldMk cId="4055581434" sldId="300"/>
        </pc:sldMkLst>
      </pc:sldChg>
      <pc:sldChg chg="add del">
        <pc:chgData name="kjforde@student.ubc.ca" userId="e9ecc13d-a50c-4e25-a4a6-b2c5a8261ba4" providerId="ADAL" clId="{2944507E-7AB7-4AC5-B7C0-89AFBC8B2357}" dt="2022-07-18T16:15:16.022" v="1704" actId="47"/>
        <pc:sldMkLst>
          <pc:docMk/>
          <pc:sldMk cId="480746126" sldId="301"/>
        </pc:sldMkLst>
      </pc:sldChg>
      <pc:sldChg chg="add del">
        <pc:chgData name="kjforde@student.ubc.ca" userId="e9ecc13d-a50c-4e25-a4a6-b2c5a8261ba4" providerId="ADAL" clId="{2944507E-7AB7-4AC5-B7C0-89AFBC8B2357}" dt="2022-07-02T22:21:49.238" v="642"/>
        <pc:sldMkLst>
          <pc:docMk/>
          <pc:sldMk cId="2156205844" sldId="301"/>
        </pc:sldMkLst>
      </pc:sldChg>
      <pc:sldChg chg="addSp delSp modSp add mod modNotes">
        <pc:chgData name="kjforde@student.ubc.ca" userId="e9ecc13d-a50c-4e25-a4a6-b2c5a8261ba4" providerId="ADAL" clId="{2944507E-7AB7-4AC5-B7C0-89AFBC8B2357}" dt="2023-01-22T21:07:30.565" v="1811"/>
        <pc:sldMkLst>
          <pc:docMk/>
          <pc:sldMk cId="3700094597" sldId="302"/>
        </pc:sldMkLst>
      </pc:sldChg>
      <pc:sldChg chg="add del">
        <pc:chgData name="kjforde@student.ubc.ca" userId="e9ecc13d-a50c-4e25-a4a6-b2c5a8261ba4" providerId="ADAL" clId="{2944507E-7AB7-4AC5-B7C0-89AFBC8B2357}" dt="2022-07-02T22:21:49.238" v="642"/>
        <pc:sldMkLst>
          <pc:docMk/>
          <pc:sldMk cId="3785801704" sldId="302"/>
        </pc:sldMkLst>
      </pc:sldChg>
      <pc:sldChg chg="add del">
        <pc:chgData name="kjforde@student.ubc.ca" userId="e9ecc13d-a50c-4e25-a4a6-b2c5a8261ba4" providerId="ADAL" clId="{2944507E-7AB7-4AC5-B7C0-89AFBC8B2357}" dt="2022-07-02T22:21:49.238" v="642"/>
        <pc:sldMkLst>
          <pc:docMk/>
          <pc:sldMk cId="1767113572" sldId="303"/>
        </pc:sldMkLst>
      </pc:sldChg>
      <pc:sldChg chg="addSp delSp modSp add del mod modNotes">
        <pc:chgData name="kjforde@student.ubc.ca" userId="e9ecc13d-a50c-4e25-a4a6-b2c5a8261ba4" providerId="ADAL" clId="{2944507E-7AB7-4AC5-B7C0-89AFBC8B2357}" dt="2023-01-22T21:07:30.565" v="1811"/>
        <pc:sldMkLst>
          <pc:docMk/>
          <pc:sldMk cId="2603116683" sldId="303"/>
        </pc:sldMkLst>
      </pc:sldChg>
      <pc:sldChg chg="add del">
        <pc:chgData name="kjforde@student.ubc.ca" userId="e9ecc13d-a50c-4e25-a4a6-b2c5a8261ba4" providerId="ADAL" clId="{2944507E-7AB7-4AC5-B7C0-89AFBC8B2357}" dt="2022-07-02T22:21:49.238" v="642"/>
        <pc:sldMkLst>
          <pc:docMk/>
          <pc:sldMk cId="3275927568" sldId="304"/>
        </pc:sldMkLst>
      </pc:sldChg>
      <pc:sldChg chg="addSp delSp modSp add del mod ord modNotes">
        <pc:chgData name="kjforde@student.ubc.ca" userId="e9ecc13d-a50c-4e25-a4a6-b2c5a8261ba4" providerId="ADAL" clId="{2944507E-7AB7-4AC5-B7C0-89AFBC8B2357}" dt="2023-01-22T21:07:31.297" v="1819"/>
        <pc:sldMkLst>
          <pc:docMk/>
          <pc:sldMk cId="3798079829" sldId="304"/>
        </pc:sldMkLst>
      </pc:sldChg>
      <pc:sldChg chg="add del">
        <pc:chgData name="kjforde@student.ubc.ca" userId="e9ecc13d-a50c-4e25-a4a6-b2c5a8261ba4" providerId="ADAL" clId="{2944507E-7AB7-4AC5-B7C0-89AFBC8B2357}" dt="2022-07-02T22:21:49.238" v="642"/>
        <pc:sldMkLst>
          <pc:docMk/>
          <pc:sldMk cId="1307147855" sldId="305"/>
        </pc:sldMkLst>
      </pc:sldChg>
      <pc:sldChg chg="add del">
        <pc:chgData name="kjforde@student.ubc.ca" userId="e9ecc13d-a50c-4e25-a4a6-b2c5a8261ba4" providerId="ADAL" clId="{2944507E-7AB7-4AC5-B7C0-89AFBC8B2357}" dt="2022-07-02T22:39:00.773" v="1017" actId="47"/>
        <pc:sldMkLst>
          <pc:docMk/>
          <pc:sldMk cId="547482536" sldId="318"/>
        </pc:sldMkLst>
      </pc:sldChg>
      <pc:sldMasterChg chg="delSldLayout">
        <pc:chgData name="kjforde@student.ubc.ca" userId="e9ecc13d-a50c-4e25-a4a6-b2c5a8261ba4" providerId="ADAL" clId="{2944507E-7AB7-4AC5-B7C0-89AFBC8B2357}" dt="2022-07-02T21:56:35.291" v="575" actId="47"/>
        <pc:sldMasterMkLst>
          <pc:docMk/>
          <pc:sldMasterMk cId="0" sldId="2147483648"/>
        </pc:sldMasterMkLst>
        <pc:sldLayoutChg chg="del">
          <pc:chgData name="kjforde@student.ubc.ca" userId="e9ecc13d-a50c-4e25-a4a6-b2c5a8261ba4" providerId="ADAL" clId="{2944507E-7AB7-4AC5-B7C0-89AFBC8B2357}" dt="2022-06-29T23:38:53.238" v="76" actId="47"/>
          <pc:sldLayoutMkLst>
            <pc:docMk/>
            <pc:sldMasterMk cId="0" sldId="2147483648"/>
            <pc:sldLayoutMk cId="3973945742" sldId="2147484998"/>
          </pc:sldLayoutMkLst>
        </pc:sldLayoutChg>
        <pc:sldLayoutChg chg="del">
          <pc:chgData name="kjforde@student.ubc.ca" userId="e9ecc13d-a50c-4e25-a4a6-b2c5a8261ba4" providerId="ADAL" clId="{2944507E-7AB7-4AC5-B7C0-89AFBC8B2357}" dt="2022-07-02T21:56:35.291" v="575" actId="47"/>
          <pc:sldLayoutMkLst>
            <pc:docMk/>
            <pc:sldMasterMk cId="0" sldId="2147483648"/>
            <pc:sldLayoutMk cId="2661723140" sldId="21474850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013E40-9ED3-8F42-8D0B-2462FA2C394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F65E136-52A6-8B44-A245-F4329455379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E446526-0472-E34E-85DD-9A138E65C802}" type="datetime1">
              <a:rPr lang="en-US" altLang="en-US"/>
              <a:pPr>
                <a:defRPr/>
              </a:pPr>
              <a:t>5/31/2025</a:t>
            </a:fld>
            <a:endParaRPr lang="en-US" altLang="en-US"/>
          </a:p>
        </p:txBody>
      </p:sp>
      <p:sp>
        <p:nvSpPr>
          <p:cNvPr id="4" name="Footer Placeholder 3">
            <a:extLst>
              <a:ext uri="{FF2B5EF4-FFF2-40B4-BE49-F238E27FC236}">
                <a16:creationId xmlns:a16="http://schemas.microsoft.com/office/drawing/2014/main" id="{B2E51795-217D-F947-9FAC-2B3AB40C12C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F4A80203-7696-8E48-B853-EBB7ECAEEB69}"/>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A675493-86A7-0443-A250-F5990D575D7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9866D4-699C-F04B-89DF-1BBECC2D922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B9CF313D-5466-AD43-A0B4-A943DB13DA7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02A7651-D4D8-214B-B243-EE722F4A4429}" type="datetime1">
              <a:rPr lang="en-US" altLang="en-US"/>
              <a:pPr>
                <a:defRPr/>
              </a:pPr>
              <a:t>5/31/2025</a:t>
            </a:fld>
            <a:endParaRPr lang="en-US" altLang="en-US"/>
          </a:p>
        </p:txBody>
      </p:sp>
      <p:sp>
        <p:nvSpPr>
          <p:cNvPr id="4" name="Slide Image Placeholder 3">
            <a:extLst>
              <a:ext uri="{FF2B5EF4-FFF2-40B4-BE49-F238E27FC236}">
                <a16:creationId xmlns:a16="http://schemas.microsoft.com/office/drawing/2014/main" id="{97E3B544-965A-474E-BA9E-27F6CEBEC1C4}"/>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83591A6-FDEA-044A-AED5-E81A74301ED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761710CB-DDAA-5B42-859A-8C097FE19CA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BF9F16D-0A07-9645-902C-D14C0A02677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32C7129-0DD5-1D47-A01A-7DA0B8FCBC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pen.library.ubc.ca/soa/cIRcle/collections/graduateresearch/42591/items/1.034761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bc.ca/news/canada/ban-on-sikh-kirpan-overturned-by-supreme-court-1.618238"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bc.ca/news/canada/toronto/decision-university-toronto-injunction-encampment-1.725234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2.gov.bc.ca/assets/gov/education/kindergarten-to-grade-12/teach/teacher-regulation/standards-for-educators/edu_standard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anada.ca/en/canadian-heritage/services/download-order-charter-bill.html#a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doi.org/10.53967/cje-rce.6325" TargetMode="External"/><Relationship Id="rId3" Type="http://schemas.openxmlformats.org/officeDocument/2006/relationships/hyperlink" Target="https://twitter.com/hashtag/Quebec?src=hashtag_click" TargetMode="External"/><Relationship Id="rId7" Type="http://schemas.openxmlformats.org/officeDocument/2006/relationships/hyperlink" Target="https://educ.ubc.ca/the-faculty-of-education-welcomes-dr-dustin-louie-incoming-director-of-nitep/"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cbc.ca/news/canada/ban-on-sikh-kirpan-overturned-by-supreme-court-1.618238" TargetMode="External"/><Relationship Id="rId5" Type="http://schemas.openxmlformats.org/officeDocument/2006/relationships/hyperlink" Target="https://comparativemigrationstudies.springeropen.com/articles/10.1186/s40878-018-0079-1" TargetMode="External"/><Relationship Id="rId4" Type="http://schemas.openxmlformats.org/officeDocument/2006/relationships/hyperlink" Target="https://www.thecanadianencyclopedia.ca/en/article/multiculturalis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bc.ca/news/canada/toronto/ontario-notwithstanding-explainer-1.606568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bc.ca/news/canada/montreal/quebec-appeal-court-decision-bill-21-1.712844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choolofpublicpolicy.sk.ca/research-ideas/publications-and-policy-insight/policy-brief/bill-137.ph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cc-csc.lexum.com/scc-csc/scc-csc/en/item/443/index.do"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cla.org/cclanewsite/wp-content/uploads/2018/06/Freedom-of-Expression-101-FINAL.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07/s00004-002-0015-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bc.ca/cbcdocspov/features/canadas-gender-identity-rights-bill-c-16-explained" TargetMode="External"/><Relationship Id="rId7" Type="http://schemas.openxmlformats.org/officeDocument/2006/relationships/hyperlink" Target="https://www.cbc.ca/news/canada/toronto/decision-university-toronto-injunction-encampment-1.7252343"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utoronto.ca/utogether/community-updates" TargetMode="External"/><Relationship Id="rId5" Type="http://schemas.openxmlformats.org/officeDocument/2006/relationships/hyperlink" Target="https://sencanada.ca/en/Content/SEN/Committee/421/lcjc/53339-e" TargetMode="External"/><Relationship Id="rId4" Type="http://schemas.openxmlformats.org/officeDocument/2006/relationships/hyperlink" Target="https://ccla.org/cclanewsite/wp-content/uploads/2018/06/Freedom-of-Expression-101-FINAL.pd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bc.ca/cbcdocspov/features/canadas-gender-identity-rights-bill-c-16-explained" TargetMode="External"/><Relationship Id="rId7" Type="http://schemas.openxmlformats.org/officeDocument/2006/relationships/hyperlink" Target="https://www.cbc.ca/news/canada/toronto/decision-university-toronto-injunction-encampment-1.7252343"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utoronto.ca/utogether/community-updates" TargetMode="External"/><Relationship Id="rId5" Type="http://schemas.openxmlformats.org/officeDocument/2006/relationships/hyperlink" Target="https://sencanada.ca/en/Content/SEN/Committee/421/lcjc/53339-e" TargetMode="External"/><Relationship Id="rId4" Type="http://schemas.openxmlformats.org/officeDocument/2006/relationships/hyperlink" Target="https://ccla.org/cclanewsite/wp-content/uploads/2018/06/Freedom-of-Expression-101-FINAL.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bc.ca/cbcdocspov/features/canadas-gender-identity-rights-bill-c-16-explained" TargetMode="External"/><Relationship Id="rId7" Type="http://schemas.openxmlformats.org/officeDocument/2006/relationships/hyperlink" Target="https://www.cbc.ca/news/canada/toronto/decision-university-toronto-injunction-encampment-1.7252343"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utoronto.ca/utogether/community-updates" TargetMode="External"/><Relationship Id="rId5" Type="http://schemas.openxmlformats.org/officeDocument/2006/relationships/hyperlink" Target="https://sencanada.ca/en/Content/SEN/Committee/421/lcjc/53339-e" TargetMode="External"/><Relationship Id="rId4" Type="http://schemas.openxmlformats.org/officeDocument/2006/relationships/hyperlink" Target="https://ccla.org/cclanewsite/wp-content/uploads/2018/06/Freedom-of-Expression-101-FINAL.pdf"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26522/brocked.v13i2.49"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doi.org/10.1007/s10780-018-9320-y"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i.org/10.26522/brocked.v13i2.49"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doi.org/10.1007/s10780-018-9320-y"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hroma.mit.edu/p/lacan-and-his-mobius-stri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oi.org/10.26522/brocked.v13i2.49"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doi.org/10.1007/s10780-018-9320-y"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hecanadianencyclopedia.ca/en/article/keegstra-cas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twitter.com/Paulatics/status/1537078472820006915"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2.gov.bc.ca/assets/gov/education/kindergarten-to-grade-12/teach/teacher-regulation/standards-for-educators/edu_standards.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2.gov.bc.ca/assets/gov/education/kindergarten-to-grade-12/teach/teacher-regulation/standards-for-educators/edu_standards.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2.gov.bc.ca/assets/gov/public-safety-and-emergency-services/public-safety/protecting-children/t15-0191_dutytoreport_pamphlet11x85in2folds.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2.gov.bc.ca/assets/gov/education/kindergarten-to-grade-12/teach/teacher-regulation/standards-for-educators/duty_to_report.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ontario.ca/laws/statute/90e02"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ontario.ca/laws/statute/90e02"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vancouversun.com/news/vancouver-high-school-teacher-suspended-after-pup-fetish-adult-content-onlin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oi.org/10.1080/17508480902998421"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fvcurrent.com/article/one-educators-decade-long-fight-for-representation-in-classrooms/"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doi.org/10.1007/s10780-011-9146-3" TargetMode="External"/><Relationship Id="rId4" Type="http://schemas.openxmlformats.org/officeDocument/2006/relationships/hyperlink" Target="https://scc-csc.lexum.com/scc-csc/scc-csc/en/item/2030/index.do"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ssrn.com/abstract=3855619"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theguardian.com/world/2022/jul/01/moscow-forcing-teachers-in-ukraine-to-sign-up-to-russian-curriculum"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theguardian.com/world/2022/jul/01/moscow-forcing-teachers-in-ukraine-to-sign-up-to-russian-curriculu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fvcurrent.com/p/robert-bateman-art-activism"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x.com/bccla/status/1806784695255912539" TargetMode="External"/><Relationship Id="rId4" Type="http://schemas.openxmlformats.org/officeDocument/2006/relationships/hyperlink" Target="https://www.aldergrovestar.com/news/censored-abbotsford-student-disappointed-by-schools-follow-up-after-apology-7426981"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thetyee.ca/News/2022/06/01/Vancouver-School-Board-Violating-Charter-Rights/"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cbc.ca/news/canada/sudbury/lord-s-prayer-banned-25-years-ago-after-sudbury-protest-1.1359913"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cbc.ca/news/canada/british-columbia/mom-lose-case-indigenous-ceremony-school-religious-freedom-1.5420103"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vsb.bc.ca/District/Departments/Office_of_the_Superintendent/Administrative-Procedures-Manual/Administrative%20Procedures%20Manual%20Library/Section%20400/AP_403_Social_Media_Guidelines.pdf"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vsb.bc.ca/District/Departments/Office_of_the_Superintendent/Administrative-Procedures-Manual/Administrative%20Procedures%20Manual%20Library/Section%20400/AP_403_Social_Media_Guidelines.pdf"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doi.org/10.1007/s00283-016-9631-8"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Lipdub</a:t>
            </a:r>
            <a:r>
              <a:rPr lang="en-US" sz="1200" b="1" kern="1200" dirty="0">
                <a:solidFill>
                  <a:schemeClr val="tx1"/>
                </a:solidFill>
                <a:effectLst/>
                <a:latin typeface="+mn-lt"/>
                <a:ea typeface="+mn-ea"/>
                <a:cs typeface="+mn-cs"/>
              </a:rPr>
              <a:t> @-10: https://www.youtube.com/watch?v=Dpp3quce1Vo&amp;ab_channel=UBCLipdub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BC Public Service teachers </a:t>
            </a:r>
            <a:r>
              <a:rPr lang="en-US" sz="1200" b="0" kern="1200" dirty="0">
                <a:solidFill>
                  <a:schemeClr val="tx1"/>
                </a:solidFill>
                <a:effectLst/>
                <a:latin typeface="+mn-lt"/>
                <a:ea typeface="+mn-ea"/>
                <a:cs typeface="+mn-cs"/>
              </a:rPr>
              <a:t>https://www2.gov.bc.ca/gov/content/careers-myhr/all-employees/pay-benefits/salaries/salarylookuptool/pea-jobs/teacher </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Repeal 43 </a:t>
            </a:r>
            <a:r>
              <a:rPr lang="en-US" sz="1200" b="0" kern="1200" dirty="0">
                <a:solidFill>
                  <a:schemeClr val="tx1"/>
                </a:solidFill>
                <a:effectLst/>
                <a:latin typeface="+mn-lt"/>
                <a:ea typeface="+mn-ea"/>
                <a:cs typeface="+mn-cs"/>
              </a:rPr>
              <a:t>Committee https://www.repeal43.org “reasonable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Peña Carranco, L. E. (2016, April 30). </a:t>
            </a:r>
            <a:r>
              <a:rPr lang="en-US" sz="1800" i="1" dirty="0">
                <a:effectLst/>
                <a:latin typeface="Times New Roman" panose="02020603050405020304" pitchFamily="18" charset="0"/>
                <a:ea typeface="Times New Roman" panose="02020603050405020304" pitchFamily="18" charset="0"/>
              </a:rPr>
              <a:t>The concept of legal literacy amongst educators in Canada</a:t>
            </a:r>
            <a:r>
              <a:rPr lang="en-US" sz="1800" dirty="0">
                <a:effectLst/>
                <a:latin typeface="Times New Roman" panose="02020603050405020304" pitchFamily="18" charset="0"/>
                <a:ea typeface="Times New Roman" panose="02020603050405020304" pitchFamily="18" charset="0"/>
              </a:rPr>
              <a:t> [G]. </a:t>
            </a:r>
            <a:r>
              <a:rPr lang="en-US" sz="1800" u="sng" dirty="0">
                <a:solidFill>
                  <a:srgbClr val="467886"/>
                </a:solidFill>
                <a:effectLst/>
                <a:latin typeface="Times New Roman" panose="02020603050405020304" pitchFamily="18" charset="0"/>
                <a:ea typeface="Times New Roman" panose="02020603050405020304" pitchFamily="18" charset="0"/>
                <a:hlinkClick r:id="rId3"/>
              </a:rPr>
              <a:t>https://open.library.ubc.ca/soa/cIRcle/collections/graduateresearch/42591/items/1.0347618</a:t>
            </a:r>
            <a:r>
              <a:rPr lang="en-US" sz="1800" dirty="0">
                <a:effectLst/>
                <a:latin typeface="Times New Roman" panose="02020603050405020304" pitchFamily="18" charset="0"/>
                <a:ea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Times New Roman" panose="02020603050405020304" pitchFamily="18"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1</a:t>
            </a:fld>
            <a:endParaRPr lang="en-US"/>
          </a:p>
        </p:txBody>
      </p:sp>
    </p:spTree>
    <p:extLst>
      <p:ext uri="{BB962C8B-B14F-4D97-AF65-F5344CB8AC3E}">
        <p14:creationId xmlns:p14="http://schemas.microsoft.com/office/powerpoint/2010/main" val="2592810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400"/>
              </a:spcBef>
              <a:spcAft>
                <a:spcPts val="400"/>
              </a:spcAft>
            </a:pPr>
            <a:r>
              <a:rPr lang="en-US" sz="2000" dirty="0">
                <a:solidFill>
                  <a:schemeClr val="bg1"/>
                </a:solidFill>
                <a:latin typeface="Times New Roman" panose="02020603050405020304" pitchFamily="18" charset="0"/>
                <a:cs typeface="Times New Roman" panose="02020603050405020304" pitchFamily="18" charset="0"/>
              </a:rPr>
              <a:t>“Unlike many professions, </a:t>
            </a:r>
            <a:r>
              <a:rPr lang="en-US" sz="2000" b="1" dirty="0">
                <a:solidFill>
                  <a:schemeClr val="bg1"/>
                </a:solidFill>
                <a:latin typeface="Times New Roman" panose="02020603050405020304" pitchFamily="18" charset="0"/>
                <a:cs typeface="Times New Roman" panose="02020603050405020304" pitchFamily="18" charset="0"/>
              </a:rPr>
              <a:t>teaching</a:t>
            </a:r>
            <a:r>
              <a:rPr lang="en-US" sz="2000" dirty="0">
                <a:solidFill>
                  <a:schemeClr val="bg1"/>
                </a:solidFill>
                <a:latin typeface="Times New Roman" panose="02020603050405020304" pitchFamily="18" charset="0"/>
                <a:cs typeface="Times New Roman" panose="02020603050405020304" pitchFamily="18" charset="0"/>
              </a:rPr>
              <a:t> is always done at the dangerous intersection of </a:t>
            </a:r>
            <a:r>
              <a:rPr lang="en-US" sz="2000" b="1" dirty="0">
                <a:solidFill>
                  <a:srgbClr val="FFC000"/>
                </a:solidFill>
                <a:latin typeface="Times New Roman" panose="02020603050405020304" pitchFamily="18" charset="0"/>
                <a:cs typeface="Times New Roman" panose="02020603050405020304" pitchFamily="18" charset="0"/>
              </a:rPr>
              <a:t>personal</a:t>
            </a:r>
            <a:r>
              <a:rPr lang="en-US" sz="2000" dirty="0">
                <a:solidFill>
                  <a:schemeClr val="bg1"/>
                </a:solidFill>
                <a:latin typeface="Times New Roman" panose="02020603050405020304" pitchFamily="18" charset="0"/>
                <a:cs typeface="Times New Roman" panose="02020603050405020304" pitchFamily="18" charset="0"/>
              </a:rPr>
              <a:t> and </a:t>
            </a:r>
            <a:r>
              <a:rPr lang="en-US" sz="2000" b="1" dirty="0">
                <a:solidFill>
                  <a:srgbClr val="FFC000"/>
                </a:solidFill>
                <a:latin typeface="Times New Roman" panose="02020603050405020304" pitchFamily="18" charset="0"/>
                <a:cs typeface="Times New Roman" panose="02020603050405020304" pitchFamily="18" charset="0"/>
              </a:rPr>
              <a:t>public</a:t>
            </a:r>
            <a:r>
              <a:rPr lang="en-US" sz="2000" dirty="0">
                <a:solidFill>
                  <a:schemeClr val="bg1"/>
                </a:solidFill>
                <a:latin typeface="Times New Roman" panose="02020603050405020304" pitchFamily="18" charset="0"/>
                <a:cs typeface="Times New Roman" panose="02020603050405020304" pitchFamily="18" charset="0"/>
              </a:rPr>
              <a:t> life. </a:t>
            </a:r>
          </a:p>
          <a:p>
            <a:pPr>
              <a:lnSpc>
                <a:spcPct val="100000"/>
              </a:lnSpc>
              <a:spcBef>
                <a:spcPts val="400"/>
              </a:spcBef>
              <a:spcAft>
                <a:spcPts val="400"/>
              </a:spcAft>
            </a:pPr>
            <a:endParaRPr lang="en-US" sz="2000" dirty="0">
              <a:solidFill>
                <a:schemeClr val="bg1"/>
              </a:solidFill>
              <a:latin typeface="Times New Roman" panose="02020603050405020304" pitchFamily="18" charset="0"/>
              <a:cs typeface="Times New Roman" panose="02020603050405020304" pitchFamily="18" charset="0"/>
            </a:endParaRPr>
          </a:p>
          <a:p>
            <a:pPr marL="442913" lvl="2" indent="-285750">
              <a:lnSpc>
                <a:spcPct val="100000"/>
              </a:lnSpc>
              <a:spcBef>
                <a:spcPts val="400"/>
              </a:spcBef>
              <a:spcAft>
                <a:spcPts val="400"/>
              </a:spcAft>
            </a:pPr>
            <a:r>
              <a:rPr lang="en-US" sz="2000" dirty="0">
                <a:solidFill>
                  <a:schemeClr val="bg1"/>
                </a:solidFill>
                <a:latin typeface="Times New Roman" panose="02020603050405020304" pitchFamily="18" charset="0"/>
                <a:cs typeface="Times New Roman" panose="02020603050405020304" pitchFamily="18" charset="0"/>
              </a:rPr>
              <a:t>A good </a:t>
            </a:r>
            <a:r>
              <a:rPr lang="en-US" sz="2000" b="1" dirty="0">
                <a:solidFill>
                  <a:schemeClr val="bg1"/>
                </a:solidFill>
                <a:latin typeface="Times New Roman" panose="02020603050405020304" pitchFamily="18" charset="0"/>
                <a:cs typeface="Times New Roman" panose="02020603050405020304" pitchFamily="18" charset="0"/>
              </a:rPr>
              <a:t>therapist</a:t>
            </a:r>
            <a:r>
              <a:rPr lang="en-US" sz="2000" dirty="0">
                <a:solidFill>
                  <a:schemeClr val="bg1"/>
                </a:solidFill>
                <a:latin typeface="Times New Roman" panose="02020603050405020304" pitchFamily="18" charset="0"/>
                <a:cs typeface="Times New Roman" panose="02020603050405020304" pitchFamily="18" charset="0"/>
              </a:rPr>
              <a:t> must work in a personal way, but never publicly…</a:t>
            </a:r>
          </a:p>
          <a:p>
            <a:pPr marL="442913" lvl="2" indent="-285750">
              <a:lnSpc>
                <a:spcPct val="100000"/>
              </a:lnSpc>
              <a:spcBef>
                <a:spcPts val="400"/>
              </a:spcBef>
              <a:spcAft>
                <a:spcPts val="400"/>
              </a:spcAft>
            </a:pPr>
            <a:r>
              <a:rPr lang="en-US" sz="2000" dirty="0">
                <a:solidFill>
                  <a:schemeClr val="bg1"/>
                </a:solidFill>
                <a:latin typeface="Times New Roman" panose="02020603050405020304" pitchFamily="18" charset="0"/>
                <a:cs typeface="Times New Roman" panose="02020603050405020304" pitchFamily="18" charset="0"/>
              </a:rPr>
              <a:t>A good </a:t>
            </a:r>
            <a:r>
              <a:rPr lang="en-US" sz="2000" b="1" dirty="0">
                <a:solidFill>
                  <a:schemeClr val="bg1"/>
                </a:solidFill>
                <a:latin typeface="Times New Roman" panose="02020603050405020304" pitchFamily="18" charset="0"/>
                <a:cs typeface="Times New Roman" panose="02020603050405020304" pitchFamily="18" charset="0"/>
              </a:rPr>
              <a:t>trial lawyer </a:t>
            </a:r>
            <a:r>
              <a:rPr lang="en-US" sz="2000" dirty="0">
                <a:solidFill>
                  <a:schemeClr val="bg1"/>
                </a:solidFill>
                <a:latin typeface="Times New Roman" panose="02020603050405020304" pitchFamily="18" charset="0"/>
                <a:cs typeface="Times New Roman" panose="02020603050405020304" pitchFamily="18" charset="0"/>
              </a:rPr>
              <a:t>must work in a public forum but remain </a:t>
            </a:r>
            <a:r>
              <a:rPr lang="en-US" sz="2000" dirty="0" err="1">
                <a:solidFill>
                  <a:schemeClr val="bg1"/>
                </a:solidFill>
                <a:latin typeface="Times New Roman" panose="02020603050405020304" pitchFamily="18" charset="0"/>
                <a:cs typeface="Times New Roman" panose="02020603050405020304" pitchFamily="18" charset="0"/>
              </a:rPr>
              <a:t>unswayed</a:t>
            </a:r>
            <a:r>
              <a:rPr lang="en-US" sz="2000" dirty="0">
                <a:solidFill>
                  <a:schemeClr val="bg1"/>
                </a:solidFill>
                <a:latin typeface="Times New Roman" panose="02020603050405020304" pitchFamily="18" charset="0"/>
                <a:cs typeface="Times New Roman" panose="02020603050405020304" pitchFamily="18" charset="0"/>
              </a:rPr>
              <a:t> by personal opinion…</a:t>
            </a: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11</a:t>
            </a:fld>
            <a:endParaRPr lang="en-US" altLang="en-US"/>
          </a:p>
        </p:txBody>
      </p:sp>
    </p:spTree>
    <p:extLst>
      <p:ext uri="{BB962C8B-B14F-4D97-AF65-F5344CB8AC3E}">
        <p14:creationId xmlns:p14="http://schemas.microsoft.com/office/powerpoint/2010/main" val="2417950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E38AE-1F6A-BC56-A9FE-C9528127E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8E7B0-35AD-57A6-C29C-453AD6A12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2A439-66D2-D4A9-B60E-7EA1AC26D1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4EE462-1044-8254-69E6-F37E4A439009}"/>
              </a:ext>
            </a:extLst>
          </p:cNvPr>
          <p:cNvSpPr>
            <a:spLocks noGrp="1"/>
          </p:cNvSpPr>
          <p:nvPr>
            <p:ph type="sldNum" sz="quarter" idx="5"/>
          </p:nvPr>
        </p:nvSpPr>
        <p:spPr/>
        <p:txBody>
          <a:bodyPr/>
          <a:lstStyle/>
          <a:p>
            <a:pPr>
              <a:defRPr/>
            </a:pPr>
            <a:fld id="{532C7129-0DD5-1D47-A01A-7DA0B8FCBC4F}" type="slidenum">
              <a:rPr lang="en-US" altLang="en-US" smtClean="0"/>
              <a:pPr>
                <a:defRPr/>
              </a:pPr>
              <a:t>12</a:t>
            </a:fld>
            <a:endParaRPr lang="en-US" altLang="en-US"/>
          </a:p>
        </p:txBody>
      </p:sp>
    </p:spTree>
    <p:extLst>
      <p:ext uri="{BB962C8B-B14F-4D97-AF65-F5344CB8AC3E}">
        <p14:creationId xmlns:p14="http://schemas.microsoft.com/office/powerpoint/2010/main" val="359343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Anderson, S. &amp; Fraser, S. (2001). Protecting our students (and their teachers too). A Canadian perspective. </a:t>
            </a:r>
            <a:r>
              <a:rPr lang="en-US" i="1" dirty="0"/>
              <a:t>Australia &amp; New Zealand of Law &amp; Education</a:t>
            </a:r>
            <a:r>
              <a:rPr lang="en-US" dirty="0"/>
              <a:t>. 6(1), 55-86.</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13</a:t>
            </a:fld>
            <a:endParaRPr lang="en-US" altLang="en-US"/>
          </a:p>
        </p:txBody>
      </p:sp>
    </p:spTree>
    <p:extLst>
      <p:ext uri="{BB962C8B-B14F-4D97-AF65-F5344CB8AC3E}">
        <p14:creationId xmlns:p14="http://schemas.microsoft.com/office/powerpoint/2010/main" val="128650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“Duty to report professional misconduct”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 2. Fundamental freedoms (freedom of religion, of expression, of association,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 8. Freedom from unreasonable search and seizure.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 15. Equality rights.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 23. Minority language educational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OPEN</a:t>
            </a:r>
            <a:br>
              <a:rPr lang="en-US" sz="1200" b="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YouTube 2022</a:t>
            </a:r>
            <a:r>
              <a:rPr lang="en-US" sz="1200" b="0" kern="1200" dirty="0">
                <a:solidFill>
                  <a:schemeClr val="tx1"/>
                </a:solidFill>
                <a:effectLst/>
                <a:latin typeface="+mn-lt"/>
                <a:ea typeface="+mn-ea"/>
                <a:cs typeface="+mn-cs"/>
              </a:rPr>
              <a:t>: https://bit.ly/KF-FOE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Möbius musings </a:t>
            </a:r>
            <a:r>
              <a:rPr lang="en-US" sz="1200" b="0" kern="1200" dirty="0">
                <a:solidFill>
                  <a:schemeClr val="tx1"/>
                </a:solidFill>
                <a:effectLst/>
                <a:latin typeface="+mn-lt"/>
                <a:ea typeface="+mn-ea"/>
                <a:cs typeface="+mn-cs"/>
              </a:rPr>
              <a:t>https://kieranfor.de/2023/03/29/mobius-musings/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 Act respecting the Criminal Law: Bill C-19 </a:t>
            </a:r>
            <a:r>
              <a:rPr lang="en-US" sz="1200" b="0" kern="1200" dirty="0">
                <a:solidFill>
                  <a:schemeClr val="tx1"/>
                </a:solidFill>
                <a:effectLst/>
                <a:latin typeface="+mn-lt"/>
                <a:ea typeface="+mn-ea"/>
                <a:cs typeface="+mn-cs"/>
              </a:rPr>
              <a:t>https://kieranfor.de/2024/05/28/an-act-respecting-the-criminal-law/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Under The Crown </a:t>
            </a:r>
            <a:r>
              <a:rPr lang="en-US" sz="1200" b="0" kern="1200" dirty="0">
                <a:solidFill>
                  <a:schemeClr val="tx1"/>
                </a:solidFill>
                <a:effectLst/>
                <a:latin typeface="+mn-lt"/>
                <a:ea typeface="+mn-ea"/>
                <a:cs typeface="+mn-cs"/>
              </a:rPr>
              <a:t>https://kieranfor.de/2024/04/08/under-the-crown/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Saskatchewan and the notwithstanding clause explained </a:t>
            </a:r>
            <a:r>
              <a:rPr lang="en-US" b="0" dirty="0"/>
              <a:t>https://www.cbc.ca/news/politics/moe-saskatchewan-notwithstanding-explained-1.6982715#</a:t>
            </a:r>
            <a:br>
              <a:rPr lang="en-US" b="0" dirty="0"/>
            </a:br>
            <a:r>
              <a:rPr lang="en-US" b="1" dirty="0"/>
              <a:t>Tier 1 Canada Research Chair in Oral Cancer Research </a:t>
            </a:r>
            <a:r>
              <a:rPr lang="en-US" b="0" dirty="0"/>
              <a:t>https://research.ubc.ca/sites/research.ubc.ca/files/vpri/CRC-Tier1-Oral_Cancer_Research.pdf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https://www.bclaws.gov.bc.ca/civix/document/id/complete/statreg/00_96210_01#section42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Times New Roman" panose="02020603050405020304" pitchFamily="18" charset="0"/>
                <a:ea typeface="DengXian" panose="02010600030101010101" pitchFamily="2" charset="-122"/>
                <a:cs typeface="Times New Roman" panose="02020603050405020304" pitchFamily="18" charset="0"/>
              </a:rPr>
              <a:t>(Mar 2, 2006) </a:t>
            </a:r>
            <a:r>
              <a:rPr lang="en-US" sz="1200" b="1" dirty="0">
                <a:effectLst/>
                <a:latin typeface="Times New Roman" panose="02020603050405020304" pitchFamily="18" charset="0"/>
                <a:ea typeface="DengXian" panose="02010600030101010101" pitchFamily="2" charset="-122"/>
                <a:cs typeface="Times New Roman" panose="02020603050405020304" pitchFamily="18" charset="0"/>
              </a:rPr>
              <a:t>Ban on Sikh kirpan overturned by Supreme Court</a:t>
            </a:r>
            <a:r>
              <a:rPr lang="en-US" sz="1200" dirty="0">
                <a:effectLst/>
                <a:latin typeface="Times New Roman" panose="02020603050405020304" pitchFamily="18" charset="0"/>
                <a:ea typeface="DengXian" panose="02010600030101010101" pitchFamily="2" charset="-122"/>
                <a:cs typeface="Times New Roman" panose="02020603050405020304" pitchFamily="18" charset="0"/>
              </a:rPr>
              <a:t> </a:t>
            </a:r>
            <a:br>
              <a:rPr lang="en-US" sz="12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2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https://www.cbc.ca/news/canada/ban-on-sikh-kirpan-overturned-by-supreme-court-1.618238</a:t>
            </a:r>
            <a:r>
              <a:rPr lang="en-US" sz="12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Times New Roman" panose="02020603050405020304" pitchFamily="18" charset="0"/>
              <a:ea typeface="DengXian" panose="02010600030101010101" pitchFamily="2" charset="-122"/>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00" dirty="0">
                <a:effectLst/>
                <a:latin typeface="Times New Roman" panose="02020603050405020304" pitchFamily="18" charset="0"/>
                <a:ea typeface="DengXian" panose="02010600030101010101" pitchFamily="2" charset="-122"/>
                <a:cs typeface="Arial" panose="020B0604020202020204" pitchFamily="34" charset="0"/>
              </a:rPr>
              <a:t>The Ontario Superior Court of Justice ruled Tuesday that protesters must take down tents in an area known as King's College Circle by Wednesday at 6 p.m.</a:t>
            </a:r>
            <a:br>
              <a:rPr lang="en-US" sz="1800" kern="100" dirty="0">
                <a:effectLst/>
                <a:latin typeface="Times New Roman" panose="02020603050405020304" pitchFamily="18" charset="0"/>
                <a:ea typeface="DengXian" panose="02010600030101010101" pitchFamily="2" charset="-122"/>
                <a:cs typeface="Arial" panose="020B0604020202020204" pitchFamily="34" charset="0"/>
              </a:rPr>
            </a:br>
            <a:r>
              <a:rPr lang="en-US" sz="18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4"/>
              </a:rPr>
              <a:t>https://www.cbc.ca/news/canada/toronto/decision-university-toronto-injunction-encampment-1.7252343</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14</a:t>
            </a:fld>
            <a:endParaRPr lang="en-US" altLang="en-US"/>
          </a:p>
        </p:txBody>
      </p:sp>
    </p:spTree>
    <p:extLst>
      <p:ext uri="{BB962C8B-B14F-4D97-AF65-F5344CB8AC3E}">
        <p14:creationId xmlns:p14="http://schemas.microsoft.com/office/powerpoint/2010/main" val="3419049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15</a:t>
            </a:fld>
            <a:endParaRPr lang="en-US" altLang="en-US"/>
          </a:p>
        </p:txBody>
      </p:sp>
    </p:spTree>
    <p:extLst>
      <p:ext uri="{BB962C8B-B14F-4D97-AF65-F5344CB8AC3E}">
        <p14:creationId xmlns:p14="http://schemas.microsoft.com/office/powerpoint/2010/main" val="4057971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Professional Standards for BC Educators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https://www2.gov.bc.ca/assets/gov/education/kindergarten-to-grade-12/teach/teacher-regulation/standards-for-educators/edu_standards.pdf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endParaRPr lang="en-US" dirty="0"/>
          </a:p>
          <a:p>
            <a:r>
              <a:rPr lang="en-US" dirty="0"/>
              <a:t>Hands up!</a:t>
            </a:r>
          </a:p>
        </p:txBody>
      </p:sp>
      <p:sp>
        <p:nvSpPr>
          <p:cNvPr id="4" name="Slide Number Placeholder 3"/>
          <p:cNvSpPr>
            <a:spLocks noGrp="1"/>
          </p:cNvSpPr>
          <p:nvPr>
            <p:ph type="sldNum" sz="quarter" idx="5"/>
          </p:nvPr>
        </p:nvSpPr>
        <p:spPr/>
        <p:txBody>
          <a:bodyPr/>
          <a:lstStyle/>
          <a:p>
            <a:fld id="{F5369CF6-3CE2-42FF-ADCD-D6DE280815C8}" type="slidenum">
              <a:rPr lang="en-US" smtClean="0"/>
              <a:t>16</a:t>
            </a:fld>
            <a:endParaRPr lang="en-US"/>
          </a:p>
        </p:txBody>
      </p:sp>
    </p:spTree>
    <p:extLst>
      <p:ext uri="{BB962C8B-B14F-4D97-AF65-F5344CB8AC3E}">
        <p14:creationId xmlns:p14="http://schemas.microsoft.com/office/powerpoint/2010/main" val="4266727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Peña Carranco, L. E. (2016, April 30). The concept of legal literacy amongst educators in Canada [G]. http://dx.doi.org/10.14288/1.0347618</a:t>
            </a:r>
          </a:p>
          <a:p>
            <a:pPr marL="171450" indent="-171450">
              <a:buFont typeface="Arial" panose="020B0604020202020204" pitchFamily="34" charset="0"/>
              <a:buChar char="•"/>
            </a:pPr>
            <a:r>
              <a:rPr lang="en-US" dirty="0"/>
              <a:t>Legal framework that regulates educators in British Columbia. The figure provides a graphical description of the federal jurisdiction (in the outer yellow circle) and the provincial jurisdiction (in the blue circle) that hold educators to account.</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17</a:t>
            </a:fld>
            <a:endParaRPr lang="en-US" altLang="en-US"/>
          </a:p>
        </p:txBody>
      </p:sp>
    </p:spTree>
    <p:extLst>
      <p:ext uri="{BB962C8B-B14F-4D97-AF65-F5344CB8AC3E}">
        <p14:creationId xmlns:p14="http://schemas.microsoft.com/office/powerpoint/2010/main" val="220512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BFBB3-6563-3A67-FAA0-23F56800D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C4CAF-CB6D-D507-A63D-D356C1D5B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9FFF1-041F-1E9D-4DAD-0F86C6CC0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49E82-2ED1-550A-358C-87BD29E1C525}"/>
              </a:ext>
            </a:extLst>
          </p:cNvPr>
          <p:cNvSpPr>
            <a:spLocks noGrp="1"/>
          </p:cNvSpPr>
          <p:nvPr>
            <p:ph type="sldNum" sz="quarter" idx="5"/>
          </p:nvPr>
        </p:nvSpPr>
        <p:spPr/>
        <p:txBody>
          <a:bodyPr/>
          <a:lstStyle/>
          <a:p>
            <a:pPr>
              <a:defRPr/>
            </a:pPr>
            <a:fld id="{532C7129-0DD5-1D47-A01A-7DA0B8FCBC4F}" type="slidenum">
              <a:rPr lang="en-US" altLang="en-US" smtClean="0"/>
              <a:pPr>
                <a:defRPr/>
              </a:pPr>
              <a:t>18</a:t>
            </a:fld>
            <a:endParaRPr lang="en-US" altLang="en-US"/>
          </a:p>
        </p:txBody>
      </p:sp>
    </p:spTree>
    <p:extLst>
      <p:ext uri="{BB962C8B-B14F-4D97-AF65-F5344CB8AC3E}">
        <p14:creationId xmlns:p14="http://schemas.microsoft.com/office/powerpoint/2010/main" val="118846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5910-AB55-78F1-F59E-BF2652153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080E4-2442-BBE9-38CD-557B134DE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E2D17-A28E-5F5A-3585-F9DDBDD4E7F5}"/>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When?</a:t>
            </a:r>
          </a:p>
        </p:txBody>
      </p:sp>
      <p:sp>
        <p:nvSpPr>
          <p:cNvPr id="4" name="Slide Number Placeholder 3">
            <a:extLst>
              <a:ext uri="{FF2B5EF4-FFF2-40B4-BE49-F238E27FC236}">
                <a16:creationId xmlns:a16="http://schemas.microsoft.com/office/drawing/2014/main" id="{B90712D2-AC6B-C7E6-A07F-6E84C686227D}"/>
              </a:ext>
            </a:extLst>
          </p:cNvPr>
          <p:cNvSpPr>
            <a:spLocks noGrp="1"/>
          </p:cNvSpPr>
          <p:nvPr>
            <p:ph type="sldNum" sz="quarter" idx="5"/>
          </p:nvPr>
        </p:nvSpPr>
        <p:spPr/>
        <p:txBody>
          <a:bodyPr/>
          <a:lstStyle/>
          <a:p>
            <a:pPr>
              <a:defRPr/>
            </a:pPr>
            <a:fld id="{532C7129-0DD5-1D47-A01A-7DA0B8FCBC4F}" type="slidenum">
              <a:rPr lang="en-US" altLang="en-US" smtClean="0"/>
              <a:pPr>
                <a:defRPr/>
              </a:pPr>
              <a:t>19</a:t>
            </a:fld>
            <a:endParaRPr lang="en-US" altLang="en-US"/>
          </a:p>
        </p:txBody>
      </p:sp>
    </p:spTree>
    <p:extLst>
      <p:ext uri="{BB962C8B-B14F-4D97-AF65-F5344CB8AC3E}">
        <p14:creationId xmlns:p14="http://schemas.microsoft.com/office/powerpoint/2010/main" val="922007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Canadian Charter of Rights and Freedoms </a:t>
            </a:r>
            <a:br>
              <a:rPr lang="en-US" dirty="0"/>
            </a:b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https://www.canada.ca/en/canadian-heritage/services/download-order-charter-bill.html#a1</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endParaRPr lang="en-US" dirty="0"/>
          </a:p>
          <a:p>
            <a:r>
              <a:rPr lang="en-US" b="0" i="0" dirty="0">
                <a:solidFill>
                  <a:srgbClr val="E7E9EA"/>
                </a:solidFill>
                <a:effectLst/>
                <a:latin typeface="TwitterChirp"/>
              </a:rPr>
              <a:t>The Right to Protest is a Charter protected Right and Freedom in Canada. </a:t>
            </a:r>
          </a:p>
          <a:p>
            <a:pPr marL="171450" indent="-171450">
              <a:buFont typeface="Arial" panose="020B0604020202020204" pitchFamily="34" charset="0"/>
              <a:buChar char="•"/>
            </a:pPr>
            <a:r>
              <a:rPr lang="en-US" b="0" i="0" dirty="0">
                <a:solidFill>
                  <a:srgbClr val="E7E9EA"/>
                </a:solidFill>
                <a:effectLst/>
                <a:latin typeface="TwitterChirp"/>
              </a:rPr>
              <a:t>That right includes the responsibility to ensure protestors aren't physically impeding nor blocking the lawful activities of others.</a:t>
            </a:r>
            <a:endParaRPr lang="en-US" dirty="0"/>
          </a:p>
          <a:p>
            <a:r>
              <a:rPr lang="en-US" dirty="0"/>
              <a:t>https://twitter.com/RightsOfCanada/status/1543076100049354752   </a:t>
            </a:r>
          </a:p>
          <a:p>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21</a:t>
            </a:fld>
            <a:endParaRPr lang="en-US"/>
          </a:p>
        </p:txBody>
      </p:sp>
    </p:spTree>
    <p:extLst>
      <p:ext uri="{BB962C8B-B14F-4D97-AF65-F5344CB8AC3E}">
        <p14:creationId xmlns:p14="http://schemas.microsoft.com/office/powerpoint/2010/main" val="197190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9100-79E0-05E0-170C-4422F8EA9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A37DB-11D9-61FB-8F58-1014E108D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A38D3-1DBA-E4F1-C057-CEBCD91858C8}"/>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73A77A36-46A5-7B07-FE2F-7ACCA9D57C70}"/>
              </a:ext>
            </a:extLst>
          </p:cNvPr>
          <p:cNvSpPr>
            <a:spLocks noGrp="1"/>
          </p:cNvSpPr>
          <p:nvPr>
            <p:ph type="sldNum" sz="quarter" idx="5"/>
          </p:nvPr>
        </p:nvSpPr>
        <p:spPr/>
        <p:txBody>
          <a:bodyPr/>
          <a:lstStyle/>
          <a:p>
            <a:pPr>
              <a:defRPr/>
            </a:pPr>
            <a:fld id="{532C7129-0DD5-1D47-A01A-7DA0B8FCBC4F}" type="slidenum">
              <a:rPr lang="en-US" altLang="en-US" smtClean="0"/>
              <a:pPr>
                <a:defRPr/>
              </a:pPr>
              <a:t>2</a:t>
            </a:fld>
            <a:endParaRPr lang="en-US" altLang="en-US"/>
          </a:p>
        </p:txBody>
      </p:sp>
    </p:spTree>
    <p:extLst>
      <p:ext uri="{BB962C8B-B14F-4D97-AF65-F5344CB8AC3E}">
        <p14:creationId xmlns:p14="http://schemas.microsoft.com/office/powerpoint/2010/main" val="71948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"Although sexual orientation is not explicitly mentioned as a guaranteed right under Section 15 of the Charter, recent court cases…have established sexual orientation as an analogous ground, warranting protection under Section 15." (Shariff, 2001)</a:t>
            </a:r>
          </a:p>
          <a:p>
            <a:endParaRPr lang="en-US"/>
          </a:p>
          <a:p>
            <a:pPr algn="l">
              <a:buFont typeface="Arial" panose="020B0604020202020204" pitchFamily="34" charset="0"/>
              <a:buNone/>
            </a:pPr>
            <a:r>
              <a:rPr lang="en-US" b="0" i="0">
                <a:solidFill>
                  <a:srgbClr val="333333"/>
                </a:solidFill>
                <a:effectLst/>
                <a:latin typeface="Helvetica Neue"/>
              </a:rPr>
              <a:t>Shariff, S. (2001). The case of school </a:t>
            </a:r>
            <a:r>
              <a:rPr lang="en-US" b="0" i="0" err="1">
                <a:solidFill>
                  <a:srgbClr val="333333"/>
                </a:solidFill>
                <a:effectLst/>
                <a:latin typeface="Helvetica Neue"/>
              </a:rPr>
              <a:t>censorshop</a:t>
            </a:r>
            <a:r>
              <a:rPr lang="en-US" b="0" i="0">
                <a:solidFill>
                  <a:srgbClr val="333333"/>
                </a:solidFill>
                <a:effectLst/>
                <a:latin typeface="Helvetica Neue"/>
              </a:rPr>
              <a:t>: The charter of rights and freedoms.</a:t>
            </a:r>
            <a:r>
              <a:rPr lang="en-US" b="0" i="1">
                <a:solidFill>
                  <a:srgbClr val="333333"/>
                </a:solidFill>
                <a:effectLst/>
                <a:latin typeface="Helvetica Neue"/>
              </a:rPr>
              <a:t> Orbit (Toronto), 32</a:t>
            </a:r>
            <a:r>
              <a:rPr lang="en-US" b="0" i="0">
                <a:solidFill>
                  <a:srgbClr val="333333"/>
                </a:solidFill>
                <a:effectLst/>
                <a:latin typeface="Helvetica Neue"/>
              </a:rPr>
              <a:t>(2), 7.</a:t>
            </a:r>
            <a:br>
              <a:rPr lang="en-US"/>
            </a:br>
            <a:endParaRPr lang="en-US"/>
          </a:p>
        </p:txBody>
      </p:sp>
      <p:sp>
        <p:nvSpPr>
          <p:cNvPr id="4" name="Slide Number Placeholder 3"/>
          <p:cNvSpPr>
            <a:spLocks noGrp="1"/>
          </p:cNvSpPr>
          <p:nvPr>
            <p:ph type="sldNum" sz="quarter" idx="5"/>
          </p:nvPr>
        </p:nvSpPr>
        <p:spPr/>
        <p:txBody>
          <a:bodyPr/>
          <a:lstStyle/>
          <a:p>
            <a:fld id="{F5369CF6-3CE2-42FF-ADCD-D6DE280815C8}" type="slidenum">
              <a:rPr lang="en-US" smtClean="0"/>
              <a:t>22</a:t>
            </a:fld>
            <a:endParaRPr lang="en-US"/>
          </a:p>
        </p:txBody>
      </p:sp>
    </p:spTree>
    <p:extLst>
      <p:ext uri="{BB962C8B-B14F-4D97-AF65-F5344CB8AC3E}">
        <p14:creationId xmlns:p14="http://schemas.microsoft.com/office/powerpoint/2010/main" val="2935437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https://twitter.com/MbizBizy/status/1541394815211937794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a:solidFill>
                  <a:srgbClr val="E7E9EA"/>
                </a:solidFill>
                <a:effectLst/>
                <a:latin typeface="TwitterChirp"/>
              </a:rPr>
              <a:t>This Canada Multiculturalism Day should redefined and named “Canada Inclusion Day” that can be more accepted in </a:t>
            </a:r>
            <a:r>
              <a:rPr lang="en-US" b="0" i="0" u="none" strike="noStrike" dirty="0">
                <a:solidFill>
                  <a:srgbClr val="1D9BF0"/>
                </a:solidFill>
                <a:effectLst/>
                <a:latin typeface="TwitterChirp"/>
                <a:hlinkClick r:id="rId3"/>
              </a:rPr>
              <a:t>#Quebec</a:t>
            </a:r>
            <a:r>
              <a:rPr lang="en-US" b="0" i="0" dirty="0">
                <a:solidFill>
                  <a:srgbClr val="E7E9EA"/>
                </a:solidFill>
                <a:effectLst/>
                <a:latin typeface="TwitterChirp"/>
              </a:rPr>
              <a:t> in my humble opinion”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15000"/>
              </a:lnSpc>
              <a:spcBef>
                <a:spcPts val="0"/>
              </a:spcBef>
              <a:spcAft>
                <a:spcPts val="0"/>
              </a:spcAft>
            </a:pPr>
            <a:r>
              <a:rPr lang="en-US" sz="1800" dirty="0">
                <a:effectLst/>
                <a:latin typeface="Cambria Math" panose="02040503050406030204" pitchFamily="18" charset="0"/>
                <a:ea typeface="DengXian" panose="02010600030101010101" pitchFamily="2" charset="-122"/>
                <a:cs typeface="Cambria Math" panose="02040503050406030204" pitchFamily="18" charset="0"/>
              </a:rPr>
              <a:t>𝐌𝐮𝐥𝐭𝐢𝐜𝐮𝐥𝐭𝐮𝐫𝐚𝐥𝐢𝐬𝐦</a:t>
            </a:r>
            <a:r>
              <a:rPr lang="en-US" sz="1800" dirty="0">
                <a:effectLst/>
                <a:latin typeface="Times New Roman" panose="02020603050405020304" pitchFamily="18" charset="0"/>
                <a:ea typeface="DengXian" panose="02010600030101010101" pitchFamily="2" charset="-122"/>
              </a:rPr>
              <a:t> </a:t>
            </a:r>
            <a:br>
              <a:rPr lang="en-US" sz="1800" dirty="0">
                <a:effectLst/>
                <a:latin typeface="Times New Roman" panose="02020603050405020304" pitchFamily="18" charset="0"/>
                <a:ea typeface="DengXian" panose="02010600030101010101" pitchFamily="2" charset="-122"/>
              </a:rPr>
            </a:br>
            <a:r>
              <a:rPr lang="en-US" sz="1800" u="sng" dirty="0">
                <a:solidFill>
                  <a:srgbClr val="0563C1"/>
                </a:solidFill>
                <a:effectLst/>
                <a:latin typeface="Times New Roman" panose="02020603050405020304" pitchFamily="18" charset="0"/>
                <a:ea typeface="DengXian" panose="02010600030101010101" pitchFamily="2" charset="-122"/>
                <a:hlinkClick r:id="rId4"/>
              </a:rPr>
              <a:t>https://www.thecanadianencyclopedia.ca/en/article/multiculturalism</a:t>
            </a:r>
            <a:r>
              <a:rPr lang="en-US" sz="1800" dirty="0">
                <a:effectLst/>
                <a:latin typeface="Times New Roman" panose="02020603050405020304" pitchFamily="18" charset="0"/>
                <a:ea typeface="DengXian" panose="02010600030101010101" pitchFamily="2" charset="-122"/>
              </a:rPr>
              <a:t> </a:t>
            </a:r>
          </a:p>
          <a:p>
            <a:pPr marL="0" marR="0">
              <a:lnSpc>
                <a:spcPct val="115000"/>
              </a:lnSpc>
              <a:spcBef>
                <a:spcPts val="0"/>
              </a:spcBef>
              <a:spcAft>
                <a:spcPts val="0"/>
              </a:spcAft>
            </a:pPr>
            <a:r>
              <a:rPr lang="en-US" sz="1800" b="1" dirty="0">
                <a:effectLst/>
                <a:latin typeface="Times New Roman" panose="02020603050405020304" pitchFamily="18" charset="0"/>
                <a:ea typeface="DengXian" panose="02010600030101010101" pitchFamily="2" charset="-122"/>
              </a:rPr>
              <a:t> </a:t>
            </a:r>
            <a:endParaRPr lang="en-US" sz="1800" dirty="0">
              <a:effectLst/>
              <a:latin typeface="Times New Roman" panose="02020603050405020304" pitchFamily="18" charset="0"/>
              <a:ea typeface="DengXian" panose="02010600030101010101" pitchFamily="2" charset="-122"/>
            </a:endParaRPr>
          </a:p>
          <a:p>
            <a:pPr marL="0" marR="0">
              <a:lnSpc>
                <a:spcPct val="115000"/>
              </a:lnSpc>
              <a:spcBef>
                <a:spcPts val="0"/>
              </a:spcBef>
              <a:spcAft>
                <a:spcPts val="0"/>
              </a:spcAft>
            </a:pPr>
            <a:r>
              <a:rPr lang="en-US" sz="1800" dirty="0">
                <a:effectLst/>
                <a:latin typeface="Cambria Math" panose="02040503050406030204" pitchFamily="18" charset="0"/>
                <a:ea typeface="DengXian" panose="02010600030101010101" pitchFamily="2" charset="-122"/>
                <a:cs typeface="Cambria Math" panose="02040503050406030204" pitchFamily="18" charset="0"/>
              </a:rPr>
              <a:t>𝐖𝐚𝐫</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𝐨𝐟</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𝐰𝐨𝐫𝐝𝐬</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𝐢𝐧𝐭𝐞𝐫𝐜𝐮𝐥𝐭𝐮𝐫𝐚𝐥𝐢𝐬𝐦</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𝐯</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𝐦𝐮𝐥𝐭𝐢𝐜𝐮𝐥𝐭𝐮𝐫𝐚𝐥𝐢𝐬𝐦</a:t>
            </a:r>
            <a:endParaRPr lang="en-US" sz="1800" dirty="0">
              <a:effectLst/>
              <a:latin typeface="Times New Roman" panose="02020603050405020304" pitchFamily="18" charset="0"/>
              <a:ea typeface="DengXian" panose="02010600030101010101" pitchFamily="2" charset="-122"/>
            </a:endParaRPr>
          </a:p>
          <a:p>
            <a:pPr marL="0" marR="0">
              <a:lnSpc>
                <a:spcPct val="115000"/>
              </a:lnSpc>
              <a:spcBef>
                <a:spcPts val="0"/>
              </a:spcBef>
              <a:spcAft>
                <a:spcPts val="0"/>
              </a:spcAft>
            </a:pPr>
            <a:r>
              <a:rPr lang="en-US" sz="1800" u="sng" dirty="0">
                <a:solidFill>
                  <a:srgbClr val="0563C1"/>
                </a:solidFill>
                <a:effectLst/>
                <a:latin typeface="Times New Roman" panose="02020603050405020304" pitchFamily="18" charset="0"/>
                <a:ea typeface="DengXian" panose="02010600030101010101" pitchFamily="2" charset="-122"/>
                <a:hlinkClick r:id="rId5"/>
              </a:rPr>
              <a:t>https://comparativemigrationstudies.springeropen.com/articles/10.1186/s40878-018-0079-1</a:t>
            </a:r>
            <a:r>
              <a:rPr lang="en-US" sz="1800" dirty="0">
                <a:effectLst/>
                <a:latin typeface="Times New Roman" panose="02020603050405020304" pitchFamily="18" charset="0"/>
                <a:ea typeface="DengXian" panose="02010600030101010101" pitchFamily="2" charset="-122"/>
              </a:rPr>
              <a:t> </a:t>
            </a:r>
          </a:p>
          <a:p>
            <a:pPr marL="0" marR="0">
              <a:lnSpc>
                <a:spcPct val="115000"/>
              </a:lnSpc>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lnSpc>
                <a:spcPct val="107000"/>
              </a:lnSpc>
              <a:spcBef>
                <a:spcPts val="0"/>
              </a:spcBef>
              <a:spcAft>
                <a:spcPts val="0"/>
              </a:spcAf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(Mar 2, 2006)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Ban on Sikh kirpan overturned by Supreme Court</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6"/>
              </a:rPr>
              <a:t>https://www.cbc.ca/news/canada/ban-on-sikh-kirpan-overturned-by-supreme-court-1.618238</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hlinkClick r:id="rId7"/>
              </a:rPr>
              <a:t>Louie, D. W.</a:t>
            </a:r>
            <a:r>
              <a:rPr lang="en-US" dirty="0"/>
              <a:t> (2024). Barriers to Engaging with Reconciliation in Canadian Education: Confusing Colonial and Western Knowledge. </a:t>
            </a:r>
            <a:r>
              <a:rPr lang="en-US" i="1" dirty="0"/>
              <a:t>Canadian Journal of Education Revue Canadienne De </a:t>
            </a:r>
            <a:r>
              <a:rPr lang="en-US" i="1" dirty="0" err="1"/>
              <a:t>l’éducation</a:t>
            </a:r>
            <a:r>
              <a:rPr lang="en-US" dirty="0"/>
              <a:t>, </a:t>
            </a:r>
            <a:r>
              <a:rPr lang="en-US" i="1" dirty="0"/>
              <a:t>47</a:t>
            </a:r>
            <a:r>
              <a:rPr lang="en-US" dirty="0"/>
              <a:t>(2), 466–491. </a:t>
            </a:r>
            <a:r>
              <a:rPr lang="en-US" dirty="0">
                <a:hlinkClick r:id="rId8"/>
              </a:rPr>
              <a:t>https://doi.org/10.53967/cje-rce.6325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 Denis (2011) challenges multiculturalism by claiming it does not address racism in our society and that </a:t>
            </a:r>
            <a:r>
              <a:rPr lang="en-US" dirty="0">
                <a:solidFill>
                  <a:srgbClr val="FF0000"/>
                </a:solidFill>
              </a:rPr>
              <a:t>Indigenous people are not simply just one amongst a myriad of cultures in the Canadian context.</a:t>
            </a:r>
          </a:p>
        </p:txBody>
      </p:sp>
      <p:sp>
        <p:nvSpPr>
          <p:cNvPr id="4" name="Slide Number Placeholder 3"/>
          <p:cNvSpPr>
            <a:spLocks noGrp="1"/>
          </p:cNvSpPr>
          <p:nvPr>
            <p:ph type="sldNum" sz="quarter" idx="5"/>
          </p:nvPr>
        </p:nvSpPr>
        <p:spPr/>
        <p:txBody>
          <a:bodyPr/>
          <a:lstStyle/>
          <a:p>
            <a:fld id="{F5369CF6-3CE2-42FF-ADCD-D6DE280815C8}" type="slidenum">
              <a:rPr lang="en-US" smtClean="0"/>
              <a:t>23</a:t>
            </a:fld>
            <a:endParaRPr lang="en-US"/>
          </a:p>
        </p:txBody>
      </p:sp>
    </p:spTree>
    <p:extLst>
      <p:ext uri="{BB962C8B-B14F-4D97-AF65-F5344CB8AC3E}">
        <p14:creationId xmlns:p14="http://schemas.microsoft.com/office/powerpoint/2010/main" val="3568223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24</a:t>
            </a:fld>
            <a:endParaRPr lang="en-US" altLang="en-US"/>
          </a:p>
        </p:txBody>
      </p:sp>
    </p:spTree>
    <p:extLst>
      <p:ext uri="{BB962C8B-B14F-4D97-AF65-F5344CB8AC3E}">
        <p14:creationId xmlns:p14="http://schemas.microsoft.com/office/powerpoint/2010/main" val="1971002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DE01C-5423-3C67-79F7-7B036ECCB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FB479-C4D8-52F0-F8F0-6E22DAFA5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81C51-B5F9-8685-B426-87FF6C25D25C}"/>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4EC5ACE5-D022-87AB-3E38-0E62DEF4FA98}"/>
              </a:ext>
            </a:extLst>
          </p:cNvPr>
          <p:cNvSpPr>
            <a:spLocks noGrp="1"/>
          </p:cNvSpPr>
          <p:nvPr>
            <p:ph type="sldNum" sz="quarter" idx="5"/>
          </p:nvPr>
        </p:nvSpPr>
        <p:spPr/>
        <p:txBody>
          <a:bodyPr/>
          <a:lstStyle/>
          <a:p>
            <a:pPr>
              <a:defRPr/>
            </a:pPr>
            <a:fld id="{532C7129-0DD5-1D47-A01A-7DA0B8FCBC4F}" type="slidenum">
              <a:rPr lang="en-US" altLang="en-US" smtClean="0"/>
              <a:pPr>
                <a:defRPr/>
              </a:pPr>
              <a:t>25</a:t>
            </a:fld>
            <a:endParaRPr lang="en-US" altLang="en-US"/>
          </a:p>
        </p:txBody>
      </p:sp>
    </p:spTree>
    <p:extLst>
      <p:ext uri="{BB962C8B-B14F-4D97-AF65-F5344CB8AC3E}">
        <p14:creationId xmlns:p14="http://schemas.microsoft.com/office/powerpoint/2010/main" val="1668669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22222"/>
                </a:solidFill>
                <a:effectLst/>
                <a:latin typeface="Open Sans" panose="020B0604020202020204" pitchFamily="34" charset="0"/>
              </a:rPr>
              <a:t>What is the notwithstanding clause? An explainer on the rarely used provision </a:t>
            </a:r>
          </a:p>
          <a:p>
            <a:pPr marL="0" marR="0">
              <a:lnSpc>
                <a:spcPct val="107000"/>
              </a:lnSpc>
              <a:spcBef>
                <a:spcPts val="0"/>
              </a:spcBef>
              <a:spcAft>
                <a:spcPts val="800"/>
              </a:spcAft>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https://www.cbc.ca/news/canada/toronto/ontario-notwithstanding-explainer-1.6065686</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b="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b="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26</a:t>
            </a:fld>
            <a:endParaRPr lang="en-US"/>
          </a:p>
        </p:txBody>
      </p:sp>
    </p:spTree>
    <p:extLst>
      <p:ext uri="{BB962C8B-B14F-4D97-AF65-F5344CB8AC3E}">
        <p14:creationId xmlns:p14="http://schemas.microsoft.com/office/powerpoint/2010/main" val="1815598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Canadian Charter of Rights and Freedoms </a:t>
            </a:r>
            <a:b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https://www.thecanadianencyclopedia.ca/en/article/canadian-charter-of-rights-and-freedoms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(Feb 29, 2024)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Appeal Court upholds Quebec law that bars teachers, police from wearing religious symbols</a:t>
            </a:r>
            <a:b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18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https://www.cbc.ca/news/canada/montreal/quebec-appeal-court-decision-bill-21-1.7128447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(Mar 20, 2025)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Quebec to expand religious symbol ban, force students to uncover faces </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https://globalnews.ca/news/11090102/quebec-secularism-schools-new-bill/ </a:t>
            </a:r>
          </a:p>
        </p:txBody>
      </p:sp>
      <p:sp>
        <p:nvSpPr>
          <p:cNvPr id="4" name="Slide Number Placeholder 3"/>
          <p:cNvSpPr>
            <a:spLocks noGrp="1"/>
          </p:cNvSpPr>
          <p:nvPr>
            <p:ph type="sldNum" sz="quarter" idx="5"/>
          </p:nvPr>
        </p:nvSpPr>
        <p:spPr/>
        <p:txBody>
          <a:bodyPr/>
          <a:lstStyle/>
          <a:p>
            <a:fld id="{F5369CF6-3CE2-42FF-ADCD-D6DE280815C8}" type="slidenum">
              <a:rPr lang="en-US" smtClean="0"/>
              <a:t>27</a:t>
            </a:fld>
            <a:endParaRPr lang="en-US"/>
          </a:p>
        </p:txBody>
      </p:sp>
    </p:spTree>
    <p:extLst>
      <p:ext uri="{BB962C8B-B14F-4D97-AF65-F5344CB8AC3E}">
        <p14:creationId xmlns:p14="http://schemas.microsoft.com/office/powerpoint/2010/main" val="1815598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787BA-9F05-9FCC-93A0-FE68D0A6F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29C8E-E4FA-5A91-A6EC-1B423B797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7C65F-E8B8-631E-507D-A6D253FA7AD8}"/>
              </a:ext>
            </a:extLst>
          </p:cNvPr>
          <p:cNvSpPr>
            <a:spLocks noGrp="1"/>
          </p:cNvSpPr>
          <p:nvPr>
            <p:ph type="body" idx="1"/>
          </p:nvPr>
        </p:nvSpPr>
        <p:spPr/>
        <p:txBody>
          <a:bodyPr>
            <a:normAutofit fontScale="92500" lnSpcReduction="20000"/>
          </a:bodyPr>
          <a:lstStyle/>
          <a:p>
            <a:r>
              <a:rPr lang="en-US" sz="1800" b="1" dirty="0"/>
              <a:t>Saskatchewan and the notwithstanding clause explained </a:t>
            </a:r>
          </a:p>
          <a:p>
            <a:r>
              <a:rPr lang="en-US" sz="1800" b="0" dirty="0"/>
              <a:t>https://www.cbc.ca/news/politics/moe-saskatchewan-notwithstanding-explained-1.6982715# </a:t>
            </a:r>
          </a:p>
          <a:p>
            <a:endParaRPr lang="en-US" sz="1800" b="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(Sept 26, 2024)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Democracy’s Sledgehammer: The Use of the Notwithstanding Clause for Saskatchewan’s Bill 137, “The Parent’s Bill of Rights”</a:t>
            </a:r>
            <a:b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18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https://www.schoolofpublicpolicy.sk.ca/research-ideas/publications-and-policy-insight/policy-brief/bill-137.php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b="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(Feb 24, 2025)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Saskatchewan’s ‘because I said so’ approach </a:t>
            </a: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https://www.nationalmagazine.ca/</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en</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-ca/articles/law/opinion/2025/</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saskatchewan</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-s-‘because-</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i</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-said-so-approach </a:t>
            </a:r>
          </a:p>
          <a:p>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95BBC149-9A8F-B702-E581-69A5D7C9BBC4}"/>
              </a:ext>
            </a:extLst>
          </p:cNvPr>
          <p:cNvSpPr>
            <a:spLocks noGrp="1"/>
          </p:cNvSpPr>
          <p:nvPr>
            <p:ph type="sldNum" sz="quarter" idx="5"/>
          </p:nvPr>
        </p:nvSpPr>
        <p:spPr/>
        <p:txBody>
          <a:bodyPr/>
          <a:lstStyle/>
          <a:p>
            <a:fld id="{F5369CF6-3CE2-42FF-ADCD-D6DE280815C8}" type="slidenum">
              <a:rPr lang="en-US" smtClean="0"/>
              <a:t>28</a:t>
            </a:fld>
            <a:endParaRPr lang="en-US"/>
          </a:p>
        </p:txBody>
      </p:sp>
    </p:spTree>
    <p:extLst>
      <p:ext uri="{BB962C8B-B14F-4D97-AF65-F5344CB8AC3E}">
        <p14:creationId xmlns:p14="http://schemas.microsoft.com/office/powerpoint/2010/main" val="1726389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41671-9268-7CCC-38C2-1B8A94491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B1D50-07E0-0A08-F3DB-DF262FE7F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169A9-F651-9AB7-6CF3-9D2A8DDFFD5C}"/>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8FBA8CFA-1D62-86CE-9822-13F24DEE33FE}"/>
              </a:ext>
            </a:extLst>
          </p:cNvPr>
          <p:cNvSpPr>
            <a:spLocks noGrp="1"/>
          </p:cNvSpPr>
          <p:nvPr>
            <p:ph type="sldNum" sz="quarter" idx="5"/>
          </p:nvPr>
        </p:nvSpPr>
        <p:spPr/>
        <p:txBody>
          <a:bodyPr/>
          <a:lstStyle/>
          <a:p>
            <a:pPr>
              <a:defRPr/>
            </a:pPr>
            <a:fld id="{532C7129-0DD5-1D47-A01A-7DA0B8FCBC4F}" type="slidenum">
              <a:rPr lang="en-US" altLang="en-US" smtClean="0"/>
              <a:pPr>
                <a:defRPr/>
              </a:pPr>
              <a:t>29</a:t>
            </a:fld>
            <a:endParaRPr lang="en-US" altLang="en-US"/>
          </a:p>
        </p:txBody>
      </p:sp>
    </p:spTree>
    <p:extLst>
      <p:ext uri="{BB962C8B-B14F-4D97-AF65-F5344CB8AC3E}">
        <p14:creationId xmlns:p14="http://schemas.microsoft.com/office/powerpoint/2010/main" val="2446392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https://x.com/RightsOfCanada/status/1543076100049354752</a:t>
            </a:r>
          </a:p>
        </p:txBody>
      </p:sp>
      <p:sp>
        <p:nvSpPr>
          <p:cNvPr id="4" name="Slide Number Placeholder 3"/>
          <p:cNvSpPr>
            <a:spLocks noGrp="1"/>
          </p:cNvSpPr>
          <p:nvPr>
            <p:ph type="sldNum" sz="quarter" idx="5"/>
          </p:nvPr>
        </p:nvSpPr>
        <p:spPr/>
        <p:txBody>
          <a:bodyPr/>
          <a:lstStyle/>
          <a:p>
            <a:fld id="{F5369CF6-3CE2-42FF-ADCD-D6DE280815C8}" type="slidenum">
              <a:rPr lang="en-US" smtClean="0"/>
              <a:t>30</a:t>
            </a:fld>
            <a:endParaRPr lang="en-US"/>
          </a:p>
        </p:txBody>
      </p:sp>
    </p:spTree>
    <p:extLst>
      <p:ext uri="{BB962C8B-B14F-4D97-AF65-F5344CB8AC3E}">
        <p14:creationId xmlns:p14="http://schemas.microsoft.com/office/powerpoint/2010/main" val="1477507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Irwin Toy Ltd. v. Québec (A.G.), 1989, 1 S.C.R. 927,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https://scc-csc.lexum.com/scc-csc/scc-csc/en/item/443/index.do</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Canadian Civil Liberties Association. (2018, June).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Freedom of Expression 101</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https://ccla.org/cclanewsite/wp-content/uploads/2018/06/Freedom-of-Expression-101-FINAL.pdf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31</a:t>
            </a:fld>
            <a:endParaRPr lang="en-US"/>
          </a:p>
        </p:txBody>
      </p:sp>
    </p:spTree>
    <p:extLst>
      <p:ext uri="{BB962C8B-B14F-4D97-AF65-F5344CB8AC3E}">
        <p14:creationId xmlns:p14="http://schemas.microsoft.com/office/powerpoint/2010/main" val="1631391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“Métis are people of mixed European and Indigenous ancestry, and one of the three recognized Indigenous peoples in Canada.”</a:t>
            </a:r>
            <a:br>
              <a:rPr lang="en-US" dirty="0"/>
            </a:br>
            <a:r>
              <a:rPr lang="en-US" dirty="0"/>
              <a:t>https://www.thecanadianencyclopedia.ca/en/article/metis</a:t>
            </a:r>
          </a:p>
          <a:p>
            <a:endParaRPr lang="en-US" dirty="0"/>
          </a:p>
          <a:p>
            <a:r>
              <a:rPr lang="en-US" dirty="0" err="1"/>
              <a:t>Stellarium</a:t>
            </a:r>
            <a:r>
              <a:rPr lang="en-US" dirty="0"/>
              <a:t> – See the Analemma </a:t>
            </a:r>
          </a:p>
          <a:p>
            <a:r>
              <a:rPr lang="en-US" dirty="0"/>
              <a:t>https://starinastar.com/stellarium-see-analemma/</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00" dirty="0" err="1">
                <a:effectLst/>
                <a:latin typeface="Times New Roman" panose="02020603050405020304" pitchFamily="18" charset="0"/>
                <a:ea typeface="DengXian" panose="02010600030101010101" pitchFamily="2" charset="-122"/>
                <a:cs typeface="Times New Roman" panose="02020603050405020304" pitchFamily="18" charset="0"/>
              </a:rPr>
              <a:t>Petresin</a:t>
            </a:r>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 V., &amp; Robert, L.-P. (2002). The Double Möbius Strip Studies. Nexus Network Journal, 4(2), 54–64. </a:t>
            </a:r>
            <a:r>
              <a:rPr lang="en-US" sz="1800" u="sng" kern="100"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https://doi.org/10.1007/s00004-002-0015-3</a:t>
            </a: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3</a:t>
            </a:fld>
            <a:endParaRPr lang="en-US" altLang="en-US"/>
          </a:p>
        </p:txBody>
      </p:sp>
    </p:spTree>
    <p:extLst>
      <p:ext uri="{BB962C8B-B14F-4D97-AF65-F5344CB8AC3E}">
        <p14:creationId xmlns:p14="http://schemas.microsoft.com/office/powerpoint/2010/main" val="4099025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D307-0196-65C1-A1F4-0268AE967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35DE48-9BFF-A035-257E-22433F7AB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97320-953C-684E-15AF-0637D8D8C753}"/>
              </a:ext>
            </a:extLst>
          </p:cNvPr>
          <p:cNvSpPr>
            <a:spLocks noGrp="1"/>
          </p:cNvSpPr>
          <p:nvPr>
            <p:ph type="body" idx="1"/>
          </p:nvPr>
        </p:nvSpPr>
        <p:spPr/>
        <p:txBody>
          <a:bodyPr>
            <a:normAutofit fontScale="47500" lnSpcReduction="20000"/>
          </a:bodyPr>
          <a:lstStyle/>
          <a:p>
            <a:pPr>
              <a:lnSpc>
                <a:spcPct val="115000"/>
              </a:lnSpc>
              <a:spcAft>
                <a:spcPts val="800"/>
              </a:spcAft>
            </a:pP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(n.d.) </a:t>
            </a:r>
            <a:r>
              <a:rPr lang="en-US" sz="32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Canada’s gender identity rights Bill C-16 explained</a:t>
            </a: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https://www.cbc.ca/cbcdocspov/features/canadas-gender-identity-rights-bill-c-16-explained</a:t>
            </a: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kern="1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Canadian Civil Liberties Association. (2018, June). </a:t>
            </a:r>
            <a:r>
              <a:rPr lang="en-US" sz="3200" i="1" dirty="0">
                <a:effectLst/>
                <a:latin typeface="Times New Roman" panose="02020603050405020304" pitchFamily="18" charset="0"/>
                <a:ea typeface="DengXian" panose="02010600030101010101" pitchFamily="2" charset="-122"/>
                <a:cs typeface="Times New Roman" panose="02020603050405020304" pitchFamily="18" charset="0"/>
              </a:rPr>
              <a:t>Freedom of Expression 101</a:t>
            </a: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https://ccla.org/cclanewsite/wp-content/uploads/2018/06/Freedom-of-Expression-101-FINAL.pdf</a:t>
            </a: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3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dirty="0">
                <a:effectLst/>
                <a:latin typeface="Times New Roman" panose="02020603050405020304" pitchFamily="18" charset="0"/>
                <a:ea typeface="DengXian" panose="02010600030101010101" pitchFamily="2" charset="-122"/>
              </a:rPr>
              <a:t>Senate of Canada. (2017, May 17). </a:t>
            </a:r>
            <a:r>
              <a:rPr lang="en-US" sz="1800" dirty="0">
                <a:solidFill>
                  <a:srgbClr val="333333"/>
                </a:solidFill>
                <a:effectLst/>
                <a:latin typeface="Times New Roman" panose="02020603050405020304" pitchFamily="18" charset="0"/>
                <a:ea typeface="DengXian" panose="02010600030101010101" pitchFamily="2" charset="-122"/>
              </a:rPr>
              <a:t>The Standing Senate Committee on Legal and Constitutional Affairs: Consideration of Bill C-16.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5"/>
              </a:rPr>
              <a:t>https://sencanada.ca/en/Content/SEN/Committee/421/lcjc/53339-e</a:t>
            </a:r>
            <a:endPar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endParaRPr>
          </a:p>
          <a:p>
            <a:r>
              <a:rPr lang="en-US" sz="4400" dirty="0"/>
              <a:t>Declining / refusing ; inviting / demanding</a:t>
            </a:r>
          </a:p>
          <a:p>
            <a:endParaRPr lang="en-US" sz="44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(July 5, 2024) </a:t>
            </a:r>
            <a:r>
              <a:rPr lang="en-US" sz="1800" b="1" dirty="0">
                <a:effectLst/>
                <a:latin typeface="Times New Roman" panose="02020603050405020304" pitchFamily="18" charset="0"/>
                <a:ea typeface="Times New Roman" panose="02020603050405020304" pitchFamily="18" charset="0"/>
              </a:rPr>
              <a:t>Messages to the University community</a:t>
            </a:r>
            <a:r>
              <a:rPr lang="en-US" sz="1800" dirty="0">
                <a:effectLst/>
                <a:latin typeface="Times New Roman" panose="02020603050405020304" pitchFamily="18" charset="0"/>
                <a:ea typeface="Times New Roman" panose="02020603050405020304" pitchFamily="18" charset="0"/>
              </a:rPr>
              <a:t> </a:t>
            </a:r>
            <a:r>
              <a:rPr lang="en-US" sz="1800" u="sng" dirty="0">
                <a:solidFill>
                  <a:srgbClr val="0563C1"/>
                </a:solidFill>
                <a:effectLst/>
                <a:latin typeface="Times New Roman" panose="02020603050405020304" pitchFamily="18" charset="0"/>
                <a:ea typeface="Times New Roman" panose="02020603050405020304" pitchFamily="18" charset="0"/>
                <a:hlinkClick r:id="rId6"/>
              </a:rPr>
              <a:t>https://www.utoronto.ca/utogether/community-updates</a:t>
            </a:r>
            <a:r>
              <a:rPr lang="en-US" sz="1800" dirty="0">
                <a:effectLst/>
                <a:latin typeface="Times New Roman" panose="02020603050405020304" pitchFamily="18" charset="0"/>
                <a:ea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b="1" kern="100" dirty="0">
              <a:effectLst/>
              <a:latin typeface="Times New Roman" panose="02020603050405020304" pitchFamily="18" charset="0"/>
              <a:ea typeface="DengXian" panose="02010600030101010101" pitchFamily="2" charset="-122"/>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kern="100" dirty="0">
                <a:effectLst/>
                <a:latin typeface="Times New Roman" panose="02020603050405020304" pitchFamily="18" charset="0"/>
                <a:ea typeface="DengXian" panose="02010600030101010101" pitchFamily="2" charset="-122"/>
                <a:cs typeface="Arial" panose="020B0604020202020204" pitchFamily="34" charset="0"/>
              </a:rPr>
              <a:t>The Ontario Superior Court of Justice ruled Tuesday that protesters must take down tents in an area known as King's College Circle by Wednesday at 6 p.m.</a:t>
            </a:r>
            <a:br>
              <a:rPr lang="en-US" sz="1800" kern="100" dirty="0">
                <a:effectLst/>
                <a:latin typeface="Times New Roman" panose="02020603050405020304" pitchFamily="18" charset="0"/>
                <a:ea typeface="DengXian" panose="02010600030101010101" pitchFamily="2" charset="-122"/>
                <a:cs typeface="Arial" panose="020B0604020202020204" pitchFamily="34" charset="0"/>
              </a:rPr>
            </a:br>
            <a:r>
              <a:rPr lang="en-US" sz="18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7"/>
              </a:rPr>
              <a:t>https://www.cbc.ca/news/canada/toronto/decision-university-toronto-injunction-encampment-1.7252343</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Arial" panose="020B0604020202020204" pitchFamily="34" charset="0"/>
              <a:buNone/>
            </a:pPr>
            <a:endParaRPr lang="en-US" sz="4400" dirty="0"/>
          </a:p>
        </p:txBody>
      </p:sp>
      <p:sp>
        <p:nvSpPr>
          <p:cNvPr id="4" name="Slide Number Placeholder 3">
            <a:extLst>
              <a:ext uri="{FF2B5EF4-FFF2-40B4-BE49-F238E27FC236}">
                <a16:creationId xmlns:a16="http://schemas.microsoft.com/office/drawing/2014/main" id="{AB587953-69F5-3013-8879-DF38A8C49A75}"/>
              </a:ext>
            </a:extLst>
          </p:cNvPr>
          <p:cNvSpPr>
            <a:spLocks noGrp="1"/>
          </p:cNvSpPr>
          <p:nvPr>
            <p:ph type="sldNum" sz="quarter" idx="5"/>
          </p:nvPr>
        </p:nvSpPr>
        <p:spPr/>
        <p:txBody>
          <a:bodyPr/>
          <a:lstStyle/>
          <a:p>
            <a:fld id="{F5369CF6-3CE2-42FF-ADCD-D6DE280815C8}" type="slidenum">
              <a:rPr lang="en-US" smtClean="0"/>
              <a:t>32</a:t>
            </a:fld>
            <a:endParaRPr lang="en-US"/>
          </a:p>
        </p:txBody>
      </p:sp>
    </p:spTree>
    <p:extLst>
      <p:ext uri="{BB962C8B-B14F-4D97-AF65-F5344CB8AC3E}">
        <p14:creationId xmlns:p14="http://schemas.microsoft.com/office/powerpoint/2010/main" val="1877092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nSpc>
                <a:spcPct val="115000"/>
              </a:lnSpc>
              <a:spcAft>
                <a:spcPts val="800"/>
              </a:spcAft>
            </a:pP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(n.d.) </a:t>
            </a:r>
            <a:r>
              <a:rPr lang="en-US" sz="32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Canada’s gender identity rights Bill C-16 explained</a:t>
            </a: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https://www.cbc.ca/cbcdocspov/features/canadas-gender-identity-rights-bill-c-16-explained</a:t>
            </a: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kern="1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Canadian Civil Liberties Association. (2018, June). </a:t>
            </a:r>
            <a:r>
              <a:rPr lang="en-US" sz="3200" i="1" dirty="0">
                <a:effectLst/>
                <a:latin typeface="Times New Roman" panose="02020603050405020304" pitchFamily="18" charset="0"/>
                <a:ea typeface="DengXian" panose="02010600030101010101" pitchFamily="2" charset="-122"/>
                <a:cs typeface="Times New Roman" panose="02020603050405020304" pitchFamily="18" charset="0"/>
              </a:rPr>
              <a:t>Freedom of Expression 101</a:t>
            </a: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https://ccla.org/cclanewsite/wp-content/uploads/2018/06/Freedom-of-Expression-101-FINAL.pdf</a:t>
            </a: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3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dirty="0">
                <a:effectLst/>
                <a:latin typeface="Times New Roman" panose="02020603050405020304" pitchFamily="18" charset="0"/>
                <a:ea typeface="DengXian" panose="02010600030101010101" pitchFamily="2" charset="-122"/>
              </a:rPr>
              <a:t>Senate of Canada. (2017, May 17). </a:t>
            </a:r>
            <a:r>
              <a:rPr lang="en-US" sz="1800" dirty="0">
                <a:solidFill>
                  <a:srgbClr val="333333"/>
                </a:solidFill>
                <a:effectLst/>
                <a:latin typeface="Times New Roman" panose="02020603050405020304" pitchFamily="18" charset="0"/>
                <a:ea typeface="DengXian" panose="02010600030101010101" pitchFamily="2" charset="-122"/>
              </a:rPr>
              <a:t>The Standing Senate Committee on Legal and Constitutional Affairs: Consideration of Bill C-16.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5"/>
              </a:rPr>
              <a:t>https://sencanada.ca/en/Content/SEN/Committee/421/lcjc/53339-e</a:t>
            </a:r>
            <a:endPar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endParaRPr>
          </a:p>
          <a:p>
            <a:r>
              <a:rPr lang="en-US" sz="4400" dirty="0"/>
              <a:t>Declining / refusing ; inviting / demanding</a:t>
            </a:r>
          </a:p>
          <a:p>
            <a:endParaRPr lang="en-US" sz="44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(July 5, 2024) </a:t>
            </a:r>
            <a:r>
              <a:rPr lang="en-US" sz="1800" b="1" dirty="0">
                <a:effectLst/>
                <a:latin typeface="Times New Roman" panose="02020603050405020304" pitchFamily="18" charset="0"/>
                <a:ea typeface="Times New Roman" panose="02020603050405020304" pitchFamily="18" charset="0"/>
              </a:rPr>
              <a:t>Messages to the University community</a:t>
            </a:r>
            <a:r>
              <a:rPr lang="en-US" sz="1800" dirty="0">
                <a:effectLst/>
                <a:latin typeface="Times New Roman" panose="02020603050405020304" pitchFamily="18" charset="0"/>
                <a:ea typeface="Times New Roman" panose="02020603050405020304" pitchFamily="18" charset="0"/>
              </a:rPr>
              <a:t> </a:t>
            </a:r>
            <a:r>
              <a:rPr lang="en-US" sz="1800" u="sng" dirty="0">
                <a:solidFill>
                  <a:srgbClr val="0563C1"/>
                </a:solidFill>
                <a:effectLst/>
                <a:latin typeface="Times New Roman" panose="02020603050405020304" pitchFamily="18" charset="0"/>
                <a:ea typeface="Times New Roman" panose="02020603050405020304" pitchFamily="18" charset="0"/>
                <a:hlinkClick r:id="rId6"/>
              </a:rPr>
              <a:t>https://www.utoronto.ca/utogether/community-updates</a:t>
            </a:r>
            <a:r>
              <a:rPr lang="en-US" sz="1800" dirty="0">
                <a:effectLst/>
                <a:latin typeface="Times New Roman" panose="02020603050405020304" pitchFamily="18" charset="0"/>
                <a:ea typeface="Times New Roman" panose="02020603050405020304" pitchFamily="18" charset="0"/>
              </a:rPr>
              <a:t> </a:t>
            </a:r>
          </a:p>
          <a:p>
            <a:pPr marL="571500" marR="0" lvl="0" indent="-5715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4400" dirty="0"/>
              <a:t> </a:t>
            </a:r>
            <a:r>
              <a:rPr lang="en-US" sz="1800" b="1" kern="100" dirty="0">
                <a:effectLst/>
                <a:latin typeface="Times New Roman" panose="02020603050405020304" pitchFamily="18" charset="0"/>
                <a:ea typeface="DengXian" panose="02010600030101010101" pitchFamily="2" charset="-122"/>
                <a:cs typeface="Arial" panose="020B0604020202020204" pitchFamily="34" charset="0"/>
              </a:rPr>
              <a:t>The Ontario Superior Court of Justice ruled Tuesday that protesters must take down tents in an area known as King's College Circle by Wednesday at 6 p.m.</a:t>
            </a:r>
            <a:br>
              <a:rPr lang="en-US" sz="1800" kern="100" dirty="0">
                <a:effectLst/>
                <a:latin typeface="Times New Roman" panose="02020603050405020304" pitchFamily="18" charset="0"/>
                <a:ea typeface="DengXian" panose="02010600030101010101" pitchFamily="2" charset="-122"/>
                <a:cs typeface="Arial" panose="020B0604020202020204" pitchFamily="34" charset="0"/>
              </a:rPr>
            </a:br>
            <a:r>
              <a:rPr lang="en-US" sz="18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7"/>
              </a:rPr>
              <a:t>https://www.cbc.ca/news/canada/toronto/decision-university-toronto-injunction-encampment-1.7252343</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Arial" panose="020B0604020202020204" pitchFamily="34" charset="0"/>
              <a:buNone/>
            </a:pPr>
            <a:endParaRPr lang="en-US" sz="4400" dirty="0"/>
          </a:p>
        </p:txBody>
      </p:sp>
      <p:sp>
        <p:nvSpPr>
          <p:cNvPr id="4" name="Slide Number Placeholder 3"/>
          <p:cNvSpPr>
            <a:spLocks noGrp="1"/>
          </p:cNvSpPr>
          <p:nvPr>
            <p:ph type="sldNum" sz="quarter" idx="5"/>
          </p:nvPr>
        </p:nvSpPr>
        <p:spPr/>
        <p:txBody>
          <a:bodyPr/>
          <a:lstStyle/>
          <a:p>
            <a:fld id="{F5369CF6-3CE2-42FF-ADCD-D6DE280815C8}" type="slidenum">
              <a:rPr lang="en-US" smtClean="0"/>
              <a:t>33</a:t>
            </a:fld>
            <a:endParaRPr lang="en-US"/>
          </a:p>
        </p:txBody>
      </p:sp>
    </p:spTree>
    <p:extLst>
      <p:ext uri="{BB962C8B-B14F-4D97-AF65-F5344CB8AC3E}">
        <p14:creationId xmlns:p14="http://schemas.microsoft.com/office/powerpoint/2010/main" val="3254624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2A597-01D0-3E08-7E36-98623FEF5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67055-03D3-9C1D-EBA2-79C6159DB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CB5D1-A04D-C947-23A7-4F95F933C106}"/>
              </a:ext>
            </a:extLst>
          </p:cNvPr>
          <p:cNvSpPr>
            <a:spLocks noGrp="1"/>
          </p:cNvSpPr>
          <p:nvPr>
            <p:ph type="body" idx="1"/>
          </p:nvPr>
        </p:nvSpPr>
        <p:spPr/>
        <p:txBody>
          <a:bodyPr>
            <a:normAutofit fontScale="47500" lnSpcReduction="20000"/>
          </a:bodyPr>
          <a:lstStyle/>
          <a:p>
            <a:pPr>
              <a:lnSpc>
                <a:spcPct val="115000"/>
              </a:lnSpc>
              <a:spcAft>
                <a:spcPts val="800"/>
              </a:spcAft>
            </a:pP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(n.d.) </a:t>
            </a:r>
            <a:r>
              <a:rPr lang="en-US" sz="32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Canada’s gender identity rights Bill C-16 explained</a:t>
            </a: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https://www.cbc.ca/cbcdocspov/features/canadas-gender-identity-rights-bill-c-16-explained</a:t>
            </a: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kern="1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Canadian Civil Liberties Association. (2018, June). </a:t>
            </a:r>
            <a:r>
              <a:rPr lang="en-US" sz="3200" i="1" dirty="0">
                <a:effectLst/>
                <a:latin typeface="Times New Roman" panose="02020603050405020304" pitchFamily="18" charset="0"/>
                <a:ea typeface="DengXian" panose="02010600030101010101" pitchFamily="2" charset="-122"/>
                <a:cs typeface="Times New Roman" panose="02020603050405020304" pitchFamily="18" charset="0"/>
              </a:rPr>
              <a:t>Freedom of Expression 101</a:t>
            </a: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https://ccla.org/cclanewsite/wp-content/uploads/2018/06/Freedom-of-Expression-101-FINAL.pdf</a:t>
            </a: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3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dirty="0">
                <a:effectLst/>
                <a:latin typeface="Times New Roman" panose="02020603050405020304" pitchFamily="18" charset="0"/>
                <a:ea typeface="DengXian" panose="02010600030101010101" pitchFamily="2" charset="-122"/>
              </a:rPr>
              <a:t>Senate of Canada. (2017, May 17). </a:t>
            </a:r>
            <a:r>
              <a:rPr lang="en-US" sz="1800" dirty="0">
                <a:solidFill>
                  <a:srgbClr val="333333"/>
                </a:solidFill>
                <a:effectLst/>
                <a:latin typeface="Times New Roman" panose="02020603050405020304" pitchFamily="18" charset="0"/>
                <a:ea typeface="DengXian" panose="02010600030101010101" pitchFamily="2" charset="-122"/>
              </a:rPr>
              <a:t>The Standing Senate Committee on Legal and Constitutional Affairs: Consideration of Bill C-16.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5"/>
              </a:rPr>
              <a:t>https://sencanada.ca/en/Content/SEN/Committee/421/lcjc/53339-e</a:t>
            </a:r>
            <a:endPar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endParaRPr>
          </a:p>
          <a:p>
            <a:r>
              <a:rPr lang="en-US" sz="4400" dirty="0"/>
              <a:t>Declining / refusing ; inviting / demanding</a:t>
            </a:r>
          </a:p>
          <a:p>
            <a:endParaRPr lang="en-US" sz="44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(July 5, 2024) </a:t>
            </a:r>
            <a:r>
              <a:rPr lang="en-US" sz="1800" b="1" dirty="0">
                <a:effectLst/>
                <a:latin typeface="Times New Roman" panose="02020603050405020304" pitchFamily="18" charset="0"/>
                <a:ea typeface="Times New Roman" panose="02020603050405020304" pitchFamily="18" charset="0"/>
              </a:rPr>
              <a:t>Messages to the University community</a:t>
            </a:r>
            <a:r>
              <a:rPr lang="en-US" sz="1800" dirty="0">
                <a:effectLst/>
                <a:latin typeface="Times New Roman" panose="02020603050405020304" pitchFamily="18" charset="0"/>
                <a:ea typeface="Times New Roman" panose="02020603050405020304" pitchFamily="18" charset="0"/>
              </a:rPr>
              <a:t> </a:t>
            </a:r>
            <a:r>
              <a:rPr lang="en-US" sz="1800" u="sng" dirty="0">
                <a:solidFill>
                  <a:srgbClr val="0563C1"/>
                </a:solidFill>
                <a:effectLst/>
                <a:latin typeface="Times New Roman" panose="02020603050405020304" pitchFamily="18" charset="0"/>
                <a:ea typeface="Times New Roman" panose="02020603050405020304" pitchFamily="18" charset="0"/>
                <a:hlinkClick r:id="rId6"/>
              </a:rPr>
              <a:t>https://www.utoronto.ca/utogether/community-updates</a:t>
            </a:r>
            <a:r>
              <a:rPr lang="en-US" sz="1800" dirty="0">
                <a:effectLst/>
                <a:latin typeface="Times New Roman" panose="02020603050405020304" pitchFamily="18" charset="0"/>
                <a:ea typeface="Times New Roman" panose="02020603050405020304" pitchFamily="18" charset="0"/>
              </a:rPr>
              <a:t> </a:t>
            </a:r>
          </a:p>
          <a:p>
            <a:pPr marL="571500" marR="0" lvl="0" indent="-5715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4400" dirty="0"/>
              <a:t> </a:t>
            </a:r>
            <a:r>
              <a:rPr lang="en-US" sz="1800" b="1" kern="100" dirty="0">
                <a:effectLst/>
                <a:latin typeface="Times New Roman" panose="02020603050405020304" pitchFamily="18" charset="0"/>
                <a:ea typeface="DengXian" panose="02010600030101010101" pitchFamily="2" charset="-122"/>
                <a:cs typeface="Arial" panose="020B0604020202020204" pitchFamily="34" charset="0"/>
              </a:rPr>
              <a:t>The Ontario Superior Court of Justice ruled Tuesday that protesters must take down tents in an area known as King's College Circle by Wednesday at 6 p.m.</a:t>
            </a:r>
            <a:br>
              <a:rPr lang="en-US" sz="1800" kern="100" dirty="0">
                <a:effectLst/>
                <a:latin typeface="Times New Roman" panose="02020603050405020304" pitchFamily="18" charset="0"/>
                <a:ea typeface="DengXian" panose="02010600030101010101" pitchFamily="2" charset="-122"/>
                <a:cs typeface="Arial" panose="020B0604020202020204" pitchFamily="34" charset="0"/>
              </a:rPr>
            </a:br>
            <a:r>
              <a:rPr lang="en-US" sz="18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7"/>
              </a:rPr>
              <a:t>https://www.cbc.ca/news/canada/toronto/decision-university-toronto-injunction-encampment-1.7252343</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Arial" panose="020B0604020202020204" pitchFamily="34" charset="0"/>
              <a:buNone/>
            </a:pPr>
            <a:endParaRPr lang="en-US" sz="4400" dirty="0"/>
          </a:p>
        </p:txBody>
      </p:sp>
      <p:sp>
        <p:nvSpPr>
          <p:cNvPr id="4" name="Slide Number Placeholder 3">
            <a:extLst>
              <a:ext uri="{FF2B5EF4-FFF2-40B4-BE49-F238E27FC236}">
                <a16:creationId xmlns:a16="http://schemas.microsoft.com/office/drawing/2014/main" id="{3AAD9BD2-3FEF-C86A-0562-0ADC09051578}"/>
              </a:ext>
            </a:extLst>
          </p:cNvPr>
          <p:cNvSpPr>
            <a:spLocks noGrp="1"/>
          </p:cNvSpPr>
          <p:nvPr>
            <p:ph type="sldNum" sz="quarter" idx="5"/>
          </p:nvPr>
        </p:nvSpPr>
        <p:spPr/>
        <p:txBody>
          <a:bodyPr/>
          <a:lstStyle/>
          <a:p>
            <a:fld id="{F5369CF6-3CE2-42FF-ADCD-D6DE280815C8}" type="slidenum">
              <a:rPr lang="en-US" smtClean="0"/>
              <a:t>34</a:t>
            </a:fld>
            <a:endParaRPr lang="en-US"/>
          </a:p>
        </p:txBody>
      </p:sp>
    </p:spTree>
    <p:extLst>
      <p:ext uri="{BB962C8B-B14F-4D97-AF65-F5344CB8AC3E}">
        <p14:creationId xmlns:p14="http://schemas.microsoft.com/office/powerpoint/2010/main" val="996176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800"/>
              </a:spcAft>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David Fraser: </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https://twitter.com/privacylawyer </a:t>
            </a:r>
          </a:p>
          <a:p>
            <a:pPr marL="0" marR="0">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Part-time Faculty Member: Dalhousie Law School: Sep 2001 – Present</a:t>
            </a:r>
          </a:p>
          <a:p>
            <a:pPr marL="0" marR="0">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Teaching responsibilities have included "Internet and Media Law" and "Law and Policy for E-Commerce". Associate of the Law and Technology Institute.</a:t>
            </a: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2800" dirty="0"/>
              <a:t>religion, speech, press, assembly, and the right to petition the government</a:t>
            </a: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35</a:t>
            </a:fld>
            <a:endParaRPr lang="en-US"/>
          </a:p>
        </p:txBody>
      </p:sp>
    </p:spTree>
    <p:extLst>
      <p:ext uri="{BB962C8B-B14F-4D97-AF65-F5344CB8AC3E}">
        <p14:creationId xmlns:p14="http://schemas.microsoft.com/office/powerpoint/2010/main" val="2994310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BB2B-256B-16FE-A440-28DD3BBA2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1AE7B-AAA2-BE42-C387-76340076A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ED510-1BD9-0420-DAB2-19C9C2E3AE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A6B8C1-C05F-5A6F-E490-87546DA7AA5E}"/>
              </a:ext>
            </a:extLst>
          </p:cNvPr>
          <p:cNvSpPr>
            <a:spLocks noGrp="1"/>
          </p:cNvSpPr>
          <p:nvPr>
            <p:ph type="sldNum" sz="quarter" idx="5"/>
          </p:nvPr>
        </p:nvSpPr>
        <p:spPr/>
        <p:txBody>
          <a:bodyPr/>
          <a:lstStyle/>
          <a:p>
            <a:pPr>
              <a:defRPr/>
            </a:pPr>
            <a:fld id="{532C7129-0DD5-1D47-A01A-7DA0B8FCBC4F}" type="slidenum">
              <a:rPr lang="en-US" altLang="en-US" smtClean="0"/>
              <a:pPr>
                <a:defRPr/>
              </a:pPr>
              <a:t>36</a:t>
            </a:fld>
            <a:endParaRPr lang="en-US" altLang="en-US"/>
          </a:p>
        </p:txBody>
      </p:sp>
    </p:spTree>
    <p:extLst>
      <p:ext uri="{BB962C8B-B14F-4D97-AF65-F5344CB8AC3E}">
        <p14:creationId xmlns:p14="http://schemas.microsoft.com/office/powerpoint/2010/main" val="2550964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B085B-D952-1CAF-C700-C5CDB63BD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09D57-8D7D-C4C2-52CF-56253743A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6A941-AEB5-22B0-797A-E8AFA68E8A1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FA877E40-0404-0A00-5FF3-A843C4B3C2D9}"/>
              </a:ext>
            </a:extLst>
          </p:cNvPr>
          <p:cNvSpPr>
            <a:spLocks noGrp="1"/>
          </p:cNvSpPr>
          <p:nvPr>
            <p:ph type="sldNum" sz="quarter" idx="5"/>
          </p:nvPr>
        </p:nvSpPr>
        <p:spPr/>
        <p:txBody>
          <a:bodyPr/>
          <a:lstStyle/>
          <a:p>
            <a:pPr>
              <a:defRPr/>
            </a:pPr>
            <a:fld id="{532C7129-0DD5-1D47-A01A-7DA0B8FCBC4F}" type="slidenum">
              <a:rPr lang="en-US" altLang="en-US" smtClean="0"/>
              <a:pPr>
                <a:defRPr/>
              </a:pPr>
              <a:t>37</a:t>
            </a:fld>
            <a:endParaRPr lang="en-US" altLang="en-US"/>
          </a:p>
        </p:txBody>
      </p:sp>
    </p:spTree>
    <p:extLst>
      <p:ext uri="{BB962C8B-B14F-4D97-AF65-F5344CB8AC3E}">
        <p14:creationId xmlns:p14="http://schemas.microsoft.com/office/powerpoint/2010/main" val="1292247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DengXian" panose="02010600030101010101" pitchFamily="2" charset="-122"/>
              </a:rPr>
              <a:t>Spetch, E.A., Manley-Casimir, M. &amp; </a:t>
            </a:r>
            <a:r>
              <a:rPr lang="en-US" sz="1800" err="1">
                <a:solidFill>
                  <a:srgbClr val="000000"/>
                </a:solidFill>
                <a:effectLst/>
                <a:latin typeface="Times New Roman" panose="02020603050405020304" pitchFamily="18" charset="0"/>
                <a:ea typeface="DengXian" panose="02010600030101010101" pitchFamily="2" charset="-122"/>
              </a:rPr>
              <a:t>Piddocke</a:t>
            </a:r>
            <a:r>
              <a:rPr lang="en-US" sz="1800">
                <a:solidFill>
                  <a:srgbClr val="000000"/>
                </a:solidFill>
                <a:effectLst/>
                <a:latin typeface="Times New Roman" panose="02020603050405020304" pitchFamily="18" charset="0"/>
                <a:ea typeface="DengXian" panose="02010600030101010101" pitchFamily="2" charset="-122"/>
              </a:rPr>
              <a:t>, S.M. (2004). Teacher Incompetence, Misconduct and Dismissal in British Columbia: An Archival Analysis (1962–1987). Brock Education, 13(2), 27-49 </a:t>
            </a:r>
            <a:r>
              <a:rPr lang="en-US" sz="1800" u="sng">
                <a:solidFill>
                  <a:srgbClr val="000000"/>
                </a:solidFill>
                <a:effectLst/>
                <a:latin typeface="Times New Roman" panose="02020603050405020304" pitchFamily="18" charset="0"/>
                <a:ea typeface="DengXian" panose="02010600030101010101" pitchFamily="2" charset="-122"/>
                <a:hlinkClick r:id="rId3"/>
              </a:rPr>
              <a:t>https://doi.org/10.26522/brocked.v13i2.49</a:t>
            </a:r>
            <a:r>
              <a:rPr lang="en-US" sz="1800">
                <a:solidFill>
                  <a:srgbClr val="000000"/>
                </a:solidFill>
                <a:effectLst/>
                <a:latin typeface="Times New Roman" panose="02020603050405020304" pitchFamily="18" charset="0"/>
                <a:ea typeface="DengXian" panose="02010600030101010101" pitchFamily="2" charset="-122"/>
              </a:rPr>
              <a:t> </a:t>
            </a: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effectLst/>
                <a:latin typeface="Times New Roman" panose="02020603050405020304" pitchFamily="18" charset="0"/>
                <a:ea typeface="DengXian" panose="02010600030101010101" pitchFamily="2" charset="-122"/>
                <a:cs typeface="Times New Roman" panose="02020603050405020304" pitchFamily="18" charset="0"/>
              </a:rPr>
              <a:t>Maxwell, B. (2018). When teachers' off-duty creative pursuits conflict with role model expectations: A critical analysis of “Shewan". </a:t>
            </a:r>
            <a:r>
              <a:rPr lang="en-US" sz="1800" i="1">
                <a:effectLst/>
                <a:latin typeface="Times New Roman" panose="02020603050405020304" pitchFamily="18" charset="0"/>
                <a:ea typeface="DengXian" panose="02010600030101010101" pitchFamily="2" charset="-122"/>
                <a:cs typeface="Times New Roman" panose="02020603050405020304" pitchFamily="18" charset="0"/>
              </a:rPr>
              <a:t>Interchange: A Quarterly Review of Education</a:t>
            </a:r>
            <a:r>
              <a:rPr lang="en-US" sz="180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1">
                <a:effectLst/>
                <a:latin typeface="Times New Roman" panose="02020603050405020304" pitchFamily="18" charset="0"/>
                <a:ea typeface="DengXian" panose="02010600030101010101" pitchFamily="2" charset="-122"/>
                <a:cs typeface="Times New Roman" panose="02020603050405020304" pitchFamily="18" charset="0"/>
              </a:rPr>
              <a:t>49</a:t>
            </a:r>
            <a:r>
              <a:rPr lang="en-US" sz="1800">
                <a:effectLst/>
                <a:latin typeface="Times New Roman" panose="02020603050405020304" pitchFamily="18" charset="0"/>
                <a:ea typeface="DengXian" panose="02010600030101010101" pitchFamily="2" charset="-122"/>
                <a:cs typeface="Times New Roman" panose="02020603050405020304" pitchFamily="18" charset="0"/>
              </a:rPr>
              <a:t>(2), 161-178. </a:t>
            </a:r>
            <a:r>
              <a:rPr lang="en-US" sz="1800" u="sng">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https://doi.org/10.1007/s10780-018-9320-y</a:t>
            </a:r>
            <a:r>
              <a:rPr lang="en-US" sz="180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38</a:t>
            </a:fld>
            <a:endParaRPr lang="en-US"/>
          </a:p>
        </p:txBody>
      </p:sp>
    </p:spTree>
    <p:extLst>
      <p:ext uri="{BB962C8B-B14F-4D97-AF65-F5344CB8AC3E}">
        <p14:creationId xmlns:p14="http://schemas.microsoft.com/office/powerpoint/2010/main" val="860471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9A092-6794-0D97-AA93-DAE207B57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8245-4155-8E99-E159-000B8D586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CC2EA-F47A-A913-299A-CC1CB184B6B6}"/>
              </a:ext>
            </a:extLst>
          </p:cNvPr>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DengXian" panose="02010600030101010101" pitchFamily="2" charset="-122"/>
              </a:rPr>
              <a:t>Spetch, E.A., Manley-Casimir, M. &amp; </a:t>
            </a:r>
            <a:r>
              <a:rPr lang="en-US" sz="1800" err="1">
                <a:solidFill>
                  <a:srgbClr val="000000"/>
                </a:solidFill>
                <a:effectLst/>
                <a:latin typeface="Times New Roman" panose="02020603050405020304" pitchFamily="18" charset="0"/>
                <a:ea typeface="DengXian" panose="02010600030101010101" pitchFamily="2" charset="-122"/>
              </a:rPr>
              <a:t>Piddocke</a:t>
            </a:r>
            <a:r>
              <a:rPr lang="en-US" sz="1800">
                <a:solidFill>
                  <a:srgbClr val="000000"/>
                </a:solidFill>
                <a:effectLst/>
                <a:latin typeface="Times New Roman" panose="02020603050405020304" pitchFamily="18" charset="0"/>
                <a:ea typeface="DengXian" panose="02010600030101010101" pitchFamily="2" charset="-122"/>
              </a:rPr>
              <a:t>, S.M. (2004). Teacher Incompetence, Misconduct and Dismissal in British Columbia: An Archival Analysis (1962–1987). Brock Education, 13(2), 27-49 </a:t>
            </a:r>
            <a:r>
              <a:rPr lang="en-US" sz="1800" u="sng">
                <a:solidFill>
                  <a:srgbClr val="000000"/>
                </a:solidFill>
                <a:effectLst/>
                <a:latin typeface="Times New Roman" panose="02020603050405020304" pitchFamily="18" charset="0"/>
                <a:ea typeface="DengXian" panose="02010600030101010101" pitchFamily="2" charset="-122"/>
                <a:hlinkClick r:id="rId3"/>
              </a:rPr>
              <a:t>https://doi.org/10.26522/brocked.v13i2.49</a:t>
            </a:r>
            <a:r>
              <a:rPr lang="en-US" sz="1800">
                <a:solidFill>
                  <a:srgbClr val="000000"/>
                </a:solidFill>
                <a:effectLst/>
                <a:latin typeface="Times New Roman" panose="02020603050405020304" pitchFamily="18" charset="0"/>
                <a:ea typeface="DengXian" panose="02010600030101010101" pitchFamily="2" charset="-122"/>
              </a:rPr>
              <a:t> </a:t>
            </a: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effectLst/>
                <a:latin typeface="Times New Roman" panose="02020603050405020304" pitchFamily="18" charset="0"/>
                <a:ea typeface="DengXian" panose="02010600030101010101" pitchFamily="2" charset="-122"/>
                <a:cs typeface="Times New Roman" panose="02020603050405020304" pitchFamily="18" charset="0"/>
              </a:rPr>
              <a:t>Maxwell, B. (2018). When teachers' off-duty creative pursuits conflict with role model expectations: A critical analysis of “Shewan". </a:t>
            </a:r>
            <a:r>
              <a:rPr lang="en-US" sz="1800" i="1">
                <a:effectLst/>
                <a:latin typeface="Times New Roman" panose="02020603050405020304" pitchFamily="18" charset="0"/>
                <a:ea typeface="DengXian" panose="02010600030101010101" pitchFamily="2" charset="-122"/>
                <a:cs typeface="Times New Roman" panose="02020603050405020304" pitchFamily="18" charset="0"/>
              </a:rPr>
              <a:t>Interchange: A Quarterly Review of Education</a:t>
            </a:r>
            <a:r>
              <a:rPr lang="en-US" sz="180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1">
                <a:effectLst/>
                <a:latin typeface="Times New Roman" panose="02020603050405020304" pitchFamily="18" charset="0"/>
                <a:ea typeface="DengXian" panose="02010600030101010101" pitchFamily="2" charset="-122"/>
                <a:cs typeface="Times New Roman" panose="02020603050405020304" pitchFamily="18" charset="0"/>
              </a:rPr>
              <a:t>49</a:t>
            </a:r>
            <a:r>
              <a:rPr lang="en-US" sz="1800">
                <a:effectLst/>
                <a:latin typeface="Times New Roman" panose="02020603050405020304" pitchFamily="18" charset="0"/>
                <a:ea typeface="DengXian" panose="02010600030101010101" pitchFamily="2" charset="-122"/>
                <a:cs typeface="Times New Roman" panose="02020603050405020304" pitchFamily="18" charset="0"/>
              </a:rPr>
              <a:t>(2), 161-178. </a:t>
            </a:r>
            <a:r>
              <a:rPr lang="en-US" sz="1800" u="sng">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https://doi.org/10.1007/s10780-018-9320-y</a:t>
            </a:r>
            <a:r>
              <a:rPr lang="en-US" sz="180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B8DB1589-184C-79BE-E5BB-ED1D30081839}"/>
              </a:ext>
            </a:extLst>
          </p:cNvPr>
          <p:cNvSpPr>
            <a:spLocks noGrp="1"/>
          </p:cNvSpPr>
          <p:nvPr>
            <p:ph type="sldNum" sz="quarter" idx="5"/>
          </p:nvPr>
        </p:nvSpPr>
        <p:spPr/>
        <p:txBody>
          <a:bodyPr/>
          <a:lstStyle/>
          <a:p>
            <a:fld id="{F5369CF6-3CE2-42FF-ADCD-D6DE280815C8}" type="slidenum">
              <a:rPr lang="en-US" smtClean="0"/>
              <a:t>39</a:t>
            </a:fld>
            <a:endParaRPr lang="en-US"/>
          </a:p>
        </p:txBody>
      </p:sp>
    </p:spTree>
    <p:extLst>
      <p:ext uri="{BB962C8B-B14F-4D97-AF65-F5344CB8AC3E}">
        <p14:creationId xmlns:p14="http://schemas.microsoft.com/office/powerpoint/2010/main" val="3482716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https://www.bctf.ca/topics/services-information/professional-conduct-and-regulation/code-of-ethics</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40</a:t>
            </a:fld>
            <a:endParaRPr lang="en-US" altLang="en-US"/>
          </a:p>
        </p:txBody>
      </p:sp>
    </p:spTree>
    <p:extLst>
      <p:ext uri="{BB962C8B-B14F-4D97-AF65-F5344CB8AC3E}">
        <p14:creationId xmlns:p14="http://schemas.microsoft.com/office/powerpoint/2010/main" val="381822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E6462-E453-19A0-5C11-4F7F7AB8C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67A50-5237-E042-2AD9-3A88C9B48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922E9-98F2-10C5-5CAE-7A41ABEF8570}"/>
              </a:ext>
            </a:extLst>
          </p:cNvPr>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2800" dirty="0"/>
              <a:t>Oliverio, C., &amp; Manley-Casimir, M. (2005). The judicial construction of the role of the teacher.</a:t>
            </a:r>
            <a:r>
              <a:rPr lang="en-US" sz="2800" i="1" dirty="0"/>
              <a:t> McGill Journal of Education, 40</a:t>
            </a:r>
            <a:r>
              <a:rPr lang="en-US" sz="2800" dirty="0"/>
              <a:t>(3), 405.</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5C1FB536-5BAA-F2A0-B93E-976B451567B3}"/>
              </a:ext>
            </a:extLst>
          </p:cNvPr>
          <p:cNvSpPr>
            <a:spLocks noGrp="1"/>
          </p:cNvSpPr>
          <p:nvPr>
            <p:ph type="sldNum" sz="quarter" idx="5"/>
          </p:nvPr>
        </p:nvSpPr>
        <p:spPr/>
        <p:txBody>
          <a:bodyPr/>
          <a:lstStyle/>
          <a:p>
            <a:fld id="{F5369CF6-3CE2-42FF-ADCD-D6DE280815C8}" type="slidenum">
              <a:rPr lang="en-US" smtClean="0"/>
              <a:t>41</a:t>
            </a:fld>
            <a:endParaRPr lang="en-US"/>
          </a:p>
        </p:txBody>
      </p:sp>
    </p:spTree>
    <p:extLst>
      <p:ext uri="{BB962C8B-B14F-4D97-AF65-F5344CB8AC3E}">
        <p14:creationId xmlns:p14="http://schemas.microsoft.com/office/powerpoint/2010/main" val="107183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980D4-F584-5679-76DF-99DC2F4BA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B4102-883C-8DF3-1C12-481A9866C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8958E-4C26-EC9B-4B37-03E2124F47D4}"/>
              </a:ext>
            </a:extLst>
          </p:cNvPr>
          <p:cNvSpPr>
            <a:spLocks noGrp="1"/>
          </p:cNvSpPr>
          <p:nvPr>
            <p:ph type="body" idx="1"/>
          </p:nvPr>
        </p:nvSpPr>
        <p:spPr/>
        <p:txBody>
          <a:bodyPr/>
          <a:lstStyle/>
          <a:p>
            <a:r>
              <a:rPr lang="en-US" dirty="0"/>
              <a:t>Personal Inquiry // professional inquiry</a:t>
            </a:r>
          </a:p>
          <a:p>
            <a:endParaRPr lang="en-US" dirty="0"/>
          </a:p>
          <a:p>
            <a:endParaRPr lang="en-US" dirty="0"/>
          </a:p>
          <a:p>
            <a:r>
              <a:rPr lang="en-US"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SimSun" panose="02010600030101010101" pitchFamily="2" charset="-122"/>
              </a:rPr>
              <a:t>Locally, at any single point, we can see a distinct inner and outer side, suggesting a clear conflicting relationship. But globally, if we look at the entire model, we cannot see where one side turns to the other side” (Yang, 2018).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SimSun" panose="02010600030101010101" pitchFamily="2" charset="-122"/>
              </a:rPr>
              <a:t>Yang, C. (2018, January 7). Lacan and His Mobius Strip. </a:t>
            </a:r>
            <a:r>
              <a:rPr lang="en-US" sz="1800" i="1" dirty="0">
                <a:effectLst/>
                <a:latin typeface="Times New Roman" panose="02020603050405020304" pitchFamily="18" charset="0"/>
                <a:ea typeface="SimSun" panose="02010600030101010101" pitchFamily="2" charset="-122"/>
              </a:rPr>
              <a:t>Chroma</a:t>
            </a:r>
            <a:r>
              <a:rPr lang="en-US" sz="1800" dirty="0">
                <a:effectLst/>
                <a:latin typeface="Times New Roman" panose="02020603050405020304" pitchFamily="18" charset="0"/>
                <a:ea typeface="SimSun" panose="02010600030101010101" pitchFamily="2" charset="-122"/>
              </a:rPr>
              <a:t>. </a:t>
            </a:r>
            <a:r>
              <a:rPr lang="en-US" sz="1800" u="sng"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hlinkClick r:id="rId3"/>
              </a:rPr>
              <a:t>https://chroma.mit.edu/p/lacan-and-his-mobius-strip</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a:extLst>
              <a:ext uri="{FF2B5EF4-FFF2-40B4-BE49-F238E27FC236}">
                <a16:creationId xmlns:a16="http://schemas.microsoft.com/office/drawing/2014/main" id="{597B4FB8-40CC-3215-99EC-D99433BBD17E}"/>
              </a:ext>
            </a:extLst>
          </p:cNvPr>
          <p:cNvSpPr>
            <a:spLocks noGrp="1"/>
          </p:cNvSpPr>
          <p:nvPr>
            <p:ph type="sldNum" sz="quarter" idx="5"/>
          </p:nvPr>
        </p:nvSpPr>
        <p:spPr/>
        <p:txBody>
          <a:bodyPr/>
          <a:lstStyle/>
          <a:p>
            <a:pPr>
              <a:defRPr/>
            </a:pPr>
            <a:fld id="{532C7129-0DD5-1D47-A01A-7DA0B8FCBC4F}" type="slidenum">
              <a:rPr lang="en-US" altLang="en-US" smtClean="0"/>
              <a:pPr>
                <a:defRPr/>
              </a:pPr>
              <a:t>5</a:t>
            </a:fld>
            <a:endParaRPr lang="en-US" altLang="en-US"/>
          </a:p>
        </p:txBody>
      </p:sp>
    </p:spTree>
    <p:extLst>
      <p:ext uri="{BB962C8B-B14F-4D97-AF65-F5344CB8AC3E}">
        <p14:creationId xmlns:p14="http://schemas.microsoft.com/office/powerpoint/2010/main" val="1834957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B9D50-928D-BCCF-67D3-3A99D70A1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01AE2-09D8-EFE7-79C3-0CBDD28B2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455EB-950D-D24C-667D-C13326751438}"/>
              </a:ext>
            </a:extLst>
          </p:cNvPr>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DengXian" panose="02010600030101010101" pitchFamily="2" charset="-122"/>
              </a:rPr>
              <a:t>Spetch, E.A., Manley-Casimir, M. &amp; </a:t>
            </a:r>
            <a:r>
              <a:rPr lang="en-US" sz="1800" err="1">
                <a:solidFill>
                  <a:srgbClr val="000000"/>
                </a:solidFill>
                <a:effectLst/>
                <a:latin typeface="Times New Roman" panose="02020603050405020304" pitchFamily="18" charset="0"/>
                <a:ea typeface="DengXian" panose="02010600030101010101" pitchFamily="2" charset="-122"/>
              </a:rPr>
              <a:t>Piddocke</a:t>
            </a:r>
            <a:r>
              <a:rPr lang="en-US" sz="1800">
                <a:solidFill>
                  <a:srgbClr val="000000"/>
                </a:solidFill>
                <a:effectLst/>
                <a:latin typeface="Times New Roman" panose="02020603050405020304" pitchFamily="18" charset="0"/>
                <a:ea typeface="DengXian" panose="02010600030101010101" pitchFamily="2" charset="-122"/>
              </a:rPr>
              <a:t>, S.M. (2004). Teacher Incompetence, Misconduct and Dismissal in British Columbia: An Archival Analysis (1962–1987). Brock Education, 13(2), 27-49 </a:t>
            </a:r>
            <a:r>
              <a:rPr lang="en-US" sz="1800" u="sng">
                <a:solidFill>
                  <a:srgbClr val="000000"/>
                </a:solidFill>
                <a:effectLst/>
                <a:latin typeface="Times New Roman" panose="02020603050405020304" pitchFamily="18" charset="0"/>
                <a:ea typeface="DengXian" panose="02010600030101010101" pitchFamily="2" charset="-122"/>
                <a:hlinkClick r:id="rId3"/>
              </a:rPr>
              <a:t>https://doi.org/10.26522/brocked.v13i2.49</a:t>
            </a:r>
            <a:r>
              <a:rPr lang="en-US" sz="1800">
                <a:solidFill>
                  <a:srgbClr val="000000"/>
                </a:solidFill>
                <a:effectLst/>
                <a:latin typeface="Times New Roman" panose="02020603050405020304" pitchFamily="18" charset="0"/>
                <a:ea typeface="DengXian" panose="02010600030101010101" pitchFamily="2" charset="-122"/>
              </a:rPr>
              <a:t> </a:t>
            </a: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effectLst/>
                <a:latin typeface="Times New Roman" panose="02020603050405020304" pitchFamily="18" charset="0"/>
                <a:ea typeface="DengXian" panose="02010600030101010101" pitchFamily="2" charset="-122"/>
                <a:cs typeface="Times New Roman" panose="02020603050405020304" pitchFamily="18" charset="0"/>
              </a:rPr>
              <a:t>Maxwell, B. (2018). When teachers' off-duty creative pursuits conflict with role model expectations: A critical analysis of “Shewan". </a:t>
            </a:r>
            <a:r>
              <a:rPr lang="en-US" sz="1800" i="1">
                <a:effectLst/>
                <a:latin typeface="Times New Roman" panose="02020603050405020304" pitchFamily="18" charset="0"/>
                <a:ea typeface="DengXian" panose="02010600030101010101" pitchFamily="2" charset="-122"/>
                <a:cs typeface="Times New Roman" panose="02020603050405020304" pitchFamily="18" charset="0"/>
              </a:rPr>
              <a:t>Interchange: A Quarterly Review of Education</a:t>
            </a:r>
            <a:r>
              <a:rPr lang="en-US" sz="180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1">
                <a:effectLst/>
                <a:latin typeface="Times New Roman" panose="02020603050405020304" pitchFamily="18" charset="0"/>
                <a:ea typeface="DengXian" panose="02010600030101010101" pitchFamily="2" charset="-122"/>
                <a:cs typeface="Times New Roman" panose="02020603050405020304" pitchFamily="18" charset="0"/>
              </a:rPr>
              <a:t>49</a:t>
            </a:r>
            <a:r>
              <a:rPr lang="en-US" sz="1800">
                <a:effectLst/>
                <a:latin typeface="Times New Roman" panose="02020603050405020304" pitchFamily="18" charset="0"/>
                <a:ea typeface="DengXian" panose="02010600030101010101" pitchFamily="2" charset="-122"/>
                <a:cs typeface="Times New Roman" panose="02020603050405020304" pitchFamily="18" charset="0"/>
              </a:rPr>
              <a:t>(2), 161-178. </a:t>
            </a:r>
            <a:r>
              <a:rPr lang="en-US" sz="1800" u="sng">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https://doi.org/10.1007/s10780-018-9320-y</a:t>
            </a:r>
            <a:r>
              <a:rPr lang="en-US" sz="180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1967B99D-D583-CDAE-E6E5-4346A2C4B991}"/>
              </a:ext>
            </a:extLst>
          </p:cNvPr>
          <p:cNvSpPr>
            <a:spLocks noGrp="1"/>
          </p:cNvSpPr>
          <p:nvPr>
            <p:ph type="sldNum" sz="quarter" idx="5"/>
          </p:nvPr>
        </p:nvSpPr>
        <p:spPr/>
        <p:txBody>
          <a:bodyPr/>
          <a:lstStyle/>
          <a:p>
            <a:fld id="{F5369CF6-3CE2-42FF-ADCD-D6DE280815C8}" type="slidenum">
              <a:rPr lang="en-US" smtClean="0"/>
              <a:t>42</a:t>
            </a:fld>
            <a:endParaRPr lang="en-US"/>
          </a:p>
        </p:txBody>
      </p:sp>
    </p:spTree>
    <p:extLst>
      <p:ext uri="{BB962C8B-B14F-4D97-AF65-F5344CB8AC3E}">
        <p14:creationId xmlns:p14="http://schemas.microsoft.com/office/powerpoint/2010/main" val="1231134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lnSpc>
                <a:spcPct val="107000"/>
              </a:lnSpc>
              <a:spcBef>
                <a:spcPts val="0"/>
              </a:spcBef>
              <a:spcAft>
                <a:spcPts val="800"/>
              </a:spcAft>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Keegstra Case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https://www.thecanadianencyclopedia.ca/en/article/keegstra-case</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457200" rtl="0" eaLnBrk="0" fontAlgn="base" latinLnBrk="0" hangingPunct="0">
              <a:lnSpc>
                <a:spcPct val="107000"/>
              </a:lnSpc>
              <a:spcBef>
                <a:spcPts val="0"/>
              </a:spcBef>
              <a:spcAft>
                <a:spcPts val="80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(October 12, 2011) When is it hate speech?: 7 significant Canadian cases </a:t>
            </a: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https://www.cbc.ca/news/canada/when-is-it-hate-speech-7-significant-canadian-cases-1.1036731</a:t>
            </a:r>
            <a:endPar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lvl="0" indent="0" algn="l" defTabSz="457200" rtl="0" eaLnBrk="0" fontAlgn="base" latinLnBrk="0" hangingPunct="0">
              <a:lnSpc>
                <a:spcPct val="107000"/>
              </a:lnSpc>
              <a:spcBef>
                <a:spcPts val="0"/>
              </a:spcBef>
              <a:spcAft>
                <a:spcPts val="800"/>
              </a:spcAft>
              <a:buClrTx/>
              <a:buSzTx/>
              <a:buFontTx/>
              <a:buNone/>
              <a:tabLst/>
              <a:defRPr/>
            </a:pPr>
            <a:r>
              <a:rPr lang="en-US" sz="1800" dirty="0">
                <a:solidFill>
                  <a:srgbClr val="FFFF00"/>
                </a:solidFill>
                <a:latin typeface="Times New Roman" panose="02020603050405020304" pitchFamily="18" charset="0"/>
                <a:ea typeface="DengXian" panose="02010600030101010101" pitchFamily="2" charset="-122"/>
                <a:cs typeface="Times New Roman" panose="02020603050405020304" pitchFamily="18" charset="0"/>
              </a:rPr>
              <a:t>BILL C-19</a:t>
            </a:r>
            <a:r>
              <a:rPr lang="en-US" sz="18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 The budget's criminalization of the Holocaust denial </a:t>
            </a:r>
            <a:r>
              <a:rPr lang="en-US" sz="1800" dirty="0">
                <a:solidFill>
                  <a:schemeClr val="tx1">
                    <a:lumMod val="10000"/>
                    <a:lumOff val="90000"/>
                  </a:schemeClr>
                </a:solidFill>
                <a:latin typeface="Times New Roman" panose="02020603050405020304" pitchFamily="18" charset="0"/>
                <a:ea typeface="DengXian"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https://twitter.com/Paulatics/status/1537078472820006915</a:t>
            </a:r>
            <a:r>
              <a:rPr lang="en-US" sz="1800" dirty="0">
                <a:solidFill>
                  <a:schemeClr val="tx1">
                    <a:lumMod val="10000"/>
                    <a:lumOff val="90000"/>
                  </a:schemeClr>
                </a:solidFill>
                <a:latin typeface="Times New Roman" panose="02020603050405020304" pitchFamily="18" charset="0"/>
                <a:ea typeface="DengXian" panose="02010600030101010101" pitchFamily="2" charset="-122"/>
                <a:cs typeface="Times New Roman" panose="02020603050405020304" pitchFamily="18" charset="0"/>
              </a:rPr>
              <a:t> </a:t>
            </a: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43</a:t>
            </a:fld>
            <a:endParaRPr lang="en-US"/>
          </a:p>
        </p:txBody>
      </p:sp>
    </p:spTree>
    <p:extLst>
      <p:ext uri="{BB962C8B-B14F-4D97-AF65-F5344CB8AC3E}">
        <p14:creationId xmlns:p14="http://schemas.microsoft.com/office/powerpoint/2010/main" val="1110444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Dickinson, G. M. (2005). The problem of heretic teachers: Kempling v. British Columbia College of Teachers. </a:t>
            </a:r>
            <a:r>
              <a:rPr lang="en-US" sz="1800" i="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McGill Journal of Education</a:t>
            </a:r>
            <a:r>
              <a:rPr lang="en-US" sz="180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40</a:t>
            </a:r>
            <a:r>
              <a:rPr lang="en-US" sz="180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(3), 383–404.</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44</a:t>
            </a:fld>
            <a:endParaRPr lang="en-US"/>
          </a:p>
        </p:txBody>
      </p:sp>
    </p:spTree>
    <p:extLst>
      <p:ext uri="{BB962C8B-B14F-4D97-AF65-F5344CB8AC3E}">
        <p14:creationId xmlns:p14="http://schemas.microsoft.com/office/powerpoint/2010/main" val="1420983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31A9C-CBD5-D22C-98F2-440F8259F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E1307-77A5-4D16-A87E-1BF368407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E9561-60E8-E79D-878E-F1C010802F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Professional Standards for BC Educators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https://www2.gov.bc.ca/assets/gov/education/kindergarten-to-grade-12/teach/teacher-regulation/standards-for-educators/edu_standards.pdf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endParaRPr lang="en-US" dirty="0"/>
          </a:p>
          <a:p>
            <a:r>
              <a:rPr lang="en-US" dirty="0"/>
              <a:t>Hands up!</a:t>
            </a:r>
          </a:p>
        </p:txBody>
      </p:sp>
      <p:sp>
        <p:nvSpPr>
          <p:cNvPr id="4" name="Slide Number Placeholder 3">
            <a:extLst>
              <a:ext uri="{FF2B5EF4-FFF2-40B4-BE49-F238E27FC236}">
                <a16:creationId xmlns:a16="http://schemas.microsoft.com/office/drawing/2014/main" id="{5C6B56EE-EEAE-7AA2-F2A4-11A7DCF4F344}"/>
              </a:ext>
            </a:extLst>
          </p:cNvPr>
          <p:cNvSpPr>
            <a:spLocks noGrp="1"/>
          </p:cNvSpPr>
          <p:nvPr>
            <p:ph type="sldNum" sz="quarter" idx="5"/>
          </p:nvPr>
        </p:nvSpPr>
        <p:spPr/>
        <p:txBody>
          <a:bodyPr/>
          <a:lstStyle/>
          <a:p>
            <a:fld id="{F5369CF6-3CE2-42FF-ADCD-D6DE280815C8}" type="slidenum">
              <a:rPr lang="en-US" smtClean="0"/>
              <a:t>45</a:t>
            </a:fld>
            <a:endParaRPr lang="en-US"/>
          </a:p>
        </p:txBody>
      </p:sp>
    </p:spTree>
    <p:extLst>
      <p:ext uri="{BB962C8B-B14F-4D97-AF65-F5344CB8AC3E}">
        <p14:creationId xmlns:p14="http://schemas.microsoft.com/office/powerpoint/2010/main" val="677721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3028-B1E9-B311-45B5-B24F6BD12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74913-047E-4D13-7F0F-29D59308A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0D38C-0117-8C32-C1EB-11596A634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C619A8-DF59-FB22-69AC-DD49E2D94827}"/>
              </a:ext>
            </a:extLst>
          </p:cNvPr>
          <p:cNvSpPr>
            <a:spLocks noGrp="1"/>
          </p:cNvSpPr>
          <p:nvPr>
            <p:ph type="sldNum" sz="quarter" idx="5"/>
          </p:nvPr>
        </p:nvSpPr>
        <p:spPr/>
        <p:txBody>
          <a:bodyPr/>
          <a:lstStyle/>
          <a:p>
            <a:pPr>
              <a:defRPr/>
            </a:pPr>
            <a:fld id="{532C7129-0DD5-1D47-A01A-7DA0B8FCBC4F}" type="slidenum">
              <a:rPr lang="en-US" altLang="en-US" smtClean="0"/>
              <a:pPr>
                <a:defRPr/>
              </a:pPr>
              <a:t>46</a:t>
            </a:fld>
            <a:endParaRPr lang="en-US" altLang="en-US"/>
          </a:p>
        </p:txBody>
      </p:sp>
    </p:spTree>
    <p:extLst>
      <p:ext uri="{BB962C8B-B14F-4D97-AF65-F5344CB8AC3E}">
        <p14:creationId xmlns:p14="http://schemas.microsoft.com/office/powerpoint/2010/main" val="1438345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47</a:t>
            </a:fld>
            <a:endParaRPr lang="en-US" altLang="en-US"/>
          </a:p>
        </p:txBody>
      </p:sp>
    </p:spTree>
    <p:extLst>
      <p:ext uri="{BB962C8B-B14F-4D97-AF65-F5344CB8AC3E}">
        <p14:creationId xmlns:p14="http://schemas.microsoft.com/office/powerpoint/2010/main" val="3406611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Professional Standards for BC Educators </a:t>
            </a:r>
          </a:p>
          <a:p>
            <a:pPr>
              <a:lnSpc>
                <a:spcPct val="115000"/>
              </a:lnSpc>
              <a:spcAft>
                <a:spcPts val="800"/>
              </a:spcAft>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https://www2.gov.bc.ca/assets/gov/education/kindergarten-to-grade-12/teach/teacher-regulation/standards-for-educators/edu_standards.pdf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48</a:t>
            </a:fld>
            <a:endParaRPr lang="en-US"/>
          </a:p>
        </p:txBody>
      </p:sp>
    </p:spTree>
    <p:extLst>
      <p:ext uri="{BB962C8B-B14F-4D97-AF65-F5344CB8AC3E}">
        <p14:creationId xmlns:p14="http://schemas.microsoft.com/office/powerpoint/2010/main" val="1556063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kern="100" dirty="0">
                <a:effectLst/>
                <a:latin typeface="Times New Roman" panose="02020603050405020304" pitchFamily="18" charset="0"/>
                <a:ea typeface="DengXian" panose="02010600030101010101" pitchFamily="2" charset="-122"/>
                <a:cs typeface="Arial" panose="020B0604020202020204" pitchFamily="34" charset="0"/>
              </a:rPr>
              <a:t>Duty to Report - Reporting Concerns About Children And Youth</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br>
              <a:rPr lang="en-US" sz="1800" kern="100" dirty="0">
                <a:effectLst/>
                <a:latin typeface="Times New Roman" panose="02020603050405020304" pitchFamily="18" charset="0"/>
                <a:ea typeface="DengXian" panose="02010600030101010101" pitchFamily="2" charset="-122"/>
                <a:cs typeface="Arial" panose="020B0604020202020204" pitchFamily="34" charset="0"/>
              </a:rPr>
            </a:br>
            <a:r>
              <a:rPr lang="en-US" sz="18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3"/>
              </a:rPr>
              <a:t>https://www2.gov.bc.ca/assets/gov/public-safety-and-emergency-services/public-safety/protecting-children/t15-0191_dutytoreport_pamphlet11x85in2folds.pdf</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49</a:t>
            </a:fld>
            <a:endParaRPr lang="en-US" altLang="en-US"/>
          </a:p>
        </p:txBody>
      </p:sp>
    </p:spTree>
    <p:extLst>
      <p:ext uri="{BB962C8B-B14F-4D97-AF65-F5344CB8AC3E}">
        <p14:creationId xmlns:p14="http://schemas.microsoft.com/office/powerpoint/2010/main" val="1977947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b="1" kern="100" dirty="0">
                <a:effectLst/>
                <a:latin typeface="Times New Roman" panose="02020603050405020304" pitchFamily="18" charset="0"/>
                <a:ea typeface="DengXian" panose="02010600030101010101" pitchFamily="2" charset="-122"/>
                <a:cs typeface="Arial" panose="020B0604020202020204" pitchFamily="34" charset="0"/>
              </a:rPr>
              <a:t>Understanding Your Duty to Report </a:t>
            </a:r>
            <a:endParaRPr lang="en-US" sz="1200" kern="1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Aft>
                <a:spcPts val="800"/>
              </a:spcAft>
            </a:pPr>
            <a:r>
              <a:rPr lang="en-US" sz="12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3"/>
              </a:rPr>
              <a:t>https://www2.gov.bc.ca/assets/gov/education/kindergarten-to-grade-12/teach/teacher-regulation/standards-for-educators/duty_to_report.pdf</a:t>
            </a:r>
            <a:endParaRPr lang="en-US" sz="1200" kern="1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50</a:t>
            </a:fld>
            <a:endParaRPr lang="en-US" altLang="en-US"/>
          </a:p>
        </p:txBody>
      </p:sp>
    </p:spTree>
    <p:extLst>
      <p:ext uri="{BB962C8B-B14F-4D97-AF65-F5344CB8AC3E}">
        <p14:creationId xmlns:p14="http://schemas.microsoft.com/office/powerpoint/2010/main" val="2948343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7B8E3-7E2A-A9D2-2D80-47796BA04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72555-731E-3361-00AC-2C7A17ADA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4D6CE-2701-5ECB-46D5-755C1B1C7F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55CDB8-F08E-7BE2-20C1-D623BE8D468C}"/>
              </a:ext>
            </a:extLst>
          </p:cNvPr>
          <p:cNvSpPr>
            <a:spLocks noGrp="1"/>
          </p:cNvSpPr>
          <p:nvPr>
            <p:ph type="sldNum" sz="quarter" idx="5"/>
          </p:nvPr>
        </p:nvSpPr>
        <p:spPr/>
        <p:txBody>
          <a:bodyPr/>
          <a:lstStyle/>
          <a:p>
            <a:pPr>
              <a:defRPr/>
            </a:pPr>
            <a:fld id="{532C7129-0DD5-1D47-A01A-7DA0B8FCBC4F}" type="slidenum">
              <a:rPr lang="en-US" altLang="en-US" smtClean="0"/>
              <a:pPr>
                <a:defRPr/>
              </a:pPr>
              <a:t>51</a:t>
            </a:fld>
            <a:endParaRPr lang="en-US" altLang="en-US"/>
          </a:p>
        </p:txBody>
      </p:sp>
    </p:spTree>
    <p:extLst>
      <p:ext uri="{BB962C8B-B14F-4D97-AF65-F5344CB8AC3E}">
        <p14:creationId xmlns:p14="http://schemas.microsoft.com/office/powerpoint/2010/main" val="204038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6F16-EB95-9A23-F01F-87F154859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4AC09-DB28-73BC-3A6A-610C1DD48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578D1-7B85-6590-4428-9A8BA27F55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2DDA92-3604-EBEB-24F1-BB9D3D056D5F}"/>
              </a:ext>
            </a:extLst>
          </p:cNvPr>
          <p:cNvSpPr>
            <a:spLocks noGrp="1"/>
          </p:cNvSpPr>
          <p:nvPr>
            <p:ph type="sldNum" sz="quarter" idx="5"/>
          </p:nvPr>
        </p:nvSpPr>
        <p:spPr/>
        <p:txBody>
          <a:bodyPr/>
          <a:lstStyle/>
          <a:p>
            <a:pPr>
              <a:defRPr/>
            </a:pPr>
            <a:fld id="{532C7129-0DD5-1D47-A01A-7DA0B8FCBC4F}" type="slidenum">
              <a:rPr lang="en-US" altLang="en-US" smtClean="0"/>
              <a:pPr>
                <a:defRPr/>
              </a:pPr>
              <a:t>6</a:t>
            </a:fld>
            <a:endParaRPr lang="en-US" altLang="en-US"/>
          </a:p>
        </p:txBody>
      </p:sp>
    </p:spTree>
    <p:extLst>
      <p:ext uri="{BB962C8B-B14F-4D97-AF65-F5344CB8AC3E}">
        <p14:creationId xmlns:p14="http://schemas.microsoft.com/office/powerpoint/2010/main" val="696265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52</a:t>
            </a:fld>
            <a:endParaRPr lang="en-US" altLang="en-US"/>
          </a:p>
        </p:txBody>
      </p:sp>
    </p:spTree>
    <p:extLst>
      <p:ext uri="{BB962C8B-B14F-4D97-AF65-F5344CB8AC3E}">
        <p14:creationId xmlns:p14="http://schemas.microsoft.com/office/powerpoint/2010/main" val="34066116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800" b="1" i="0" dirty="0">
                <a:solidFill>
                  <a:srgbClr val="000000"/>
                </a:solidFill>
                <a:effectLst/>
                <a:latin typeface="Calibri,Helvetica,sans-serif,EmojiFont,Apple Color Emoji,Segoe UI Emoji,NotoColorEmoji,Segoe UI Symbol,Android Emoji,EmojiSymbols"/>
              </a:rPr>
              <a:t>Horace Mann</a:t>
            </a:r>
            <a:r>
              <a:rPr lang="en-US" sz="1800" b="0" i="0" dirty="0">
                <a:solidFill>
                  <a:srgbClr val="000000"/>
                </a:solidFill>
                <a:effectLst/>
                <a:latin typeface="Calibri,Helvetica,sans-serif,EmojiFont,Apple Color Emoji,Segoe UI Emoji,NotoColorEmoji,Segoe UI Symbol,Android Emoji,EmojiSymbols"/>
              </a:rPr>
              <a:t>: "The school committee are sentinels stationed at the door of every school house in the State, to see that no teacher crosses its threshold, who is not clothed, from the crown of his head to the sole of his foot, in garments of virtue; and they are the enemies of the human race,-not of contemporaries only, but of posterity,- who, for any private or sinister motive, strive to put these sentinels to sleep, in order that one, who is profane, or intemperate, or addicted to low associations, or branded with the stigma of any vice, may elude the vigilance of the watchmen, and be installed over the pure minds of the young, as their guide and exemplar…" (Common School Journal, 1841, p. 319)</a:t>
            </a:r>
            <a:endParaRPr lang="en-US" b="0" i="0" dirty="0">
              <a:solidFill>
                <a:srgbClr val="000000"/>
              </a:solidFill>
              <a:effectLst/>
              <a:latin typeface="Calibri" panose="020F0502020204030204" pitchFamily="34" charset="0"/>
            </a:endParaRPr>
          </a:p>
          <a:p>
            <a:pPr algn="l"/>
            <a:r>
              <a:rPr lang="en-US" sz="1800" b="0" i="0" dirty="0">
                <a:solidFill>
                  <a:srgbClr val="000000"/>
                </a:solidFill>
                <a:effectLst/>
                <a:latin typeface="Calibri,Helvetica,sans-serif,EmojiFont,Apple Color Emoji,Segoe UI Emoji,NotoColorEmoji,Segoe UI Symbol,Android Emoji,EmojiSymbols"/>
              </a:rPr>
              <a:t> </a:t>
            </a:r>
            <a:r>
              <a:rPr lang="en-US" sz="1800" b="0" i="0" dirty="0">
                <a:solidFill>
                  <a:srgbClr val="000000"/>
                </a:solidFill>
                <a:effectLst/>
                <a:latin typeface="Calibri,Helvetica,sans-serif,EmojiFont,Apple Color Emoji,Segoe UI Emoji,NotoColorEmoji,Segoe UI Symbol,Android Emoji,EmojiSymbols"/>
                <a:hlinkClick r:id="rId3"/>
              </a:rPr>
              <a:t>/90e02</a:t>
            </a: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53</a:t>
            </a:fld>
            <a:endParaRPr lang="en-US"/>
          </a:p>
        </p:txBody>
      </p:sp>
    </p:spTree>
    <p:extLst>
      <p:ext uri="{BB962C8B-B14F-4D97-AF65-F5344CB8AC3E}">
        <p14:creationId xmlns:p14="http://schemas.microsoft.com/office/powerpoint/2010/main" val="4282036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1736F-737F-90D2-2398-F91B6639A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B6D15-A9E2-820D-00C7-D33FAA7E0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304A9-45B3-1F4A-145B-295054190952}"/>
              </a:ext>
            </a:extLst>
          </p:cNvPr>
          <p:cNvSpPr>
            <a:spLocks noGrp="1"/>
          </p:cNvSpPr>
          <p:nvPr>
            <p:ph type="body" idx="1"/>
          </p:nvPr>
        </p:nvSpPr>
        <p:spPr/>
        <p:txBody>
          <a:bodyPr>
            <a:normAutofit/>
          </a:bodyPr>
          <a:lstStyle/>
          <a:p>
            <a:pPr algn="l"/>
            <a:r>
              <a:rPr lang="en-US" sz="1800" b="1" i="0" dirty="0">
                <a:solidFill>
                  <a:srgbClr val="000000"/>
                </a:solidFill>
                <a:effectLst/>
                <a:latin typeface="Calibri,Helvetica,sans-serif,EmojiFont,Apple Color Emoji,Segoe UI Emoji,NotoColorEmoji,Segoe UI Symbol,Android Emoji,EmojiSymbols"/>
              </a:rPr>
              <a:t>Ontario Education Act </a:t>
            </a:r>
            <a:r>
              <a:rPr lang="en-US" sz="1800" b="0" i="0" dirty="0">
                <a:solidFill>
                  <a:srgbClr val="000000"/>
                </a:solidFill>
                <a:effectLst/>
                <a:latin typeface="Calibri,Helvetica,sans-serif,EmojiFont,Apple Color Emoji,Segoe UI Emoji,NotoColorEmoji,Segoe UI Symbol,Android Emoji,EmojiSymbols"/>
              </a:rPr>
              <a:t>Clause 264 (1) (c) </a:t>
            </a:r>
            <a:r>
              <a:rPr lang="en-US" sz="1800" b="0" i="0" dirty="0">
                <a:solidFill>
                  <a:srgbClr val="000000"/>
                </a:solidFill>
                <a:effectLst/>
                <a:latin typeface="Calibri,Helvetica,sans-serif,EmojiFont,Apple Color Emoji,Segoe UI Emoji,NotoColorEmoji,Segoe UI Symbol,Android Emoji,EmojiSymbols"/>
                <a:hlinkClick r:id="rId3"/>
              </a:rPr>
              <a:t>https://www.ontario.ca/laws/statute/90e02</a:t>
            </a:r>
            <a:endParaRPr lang="en-US" b="0" i="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77E3B810-3E02-3C70-711C-CFE6D3CE4001}"/>
              </a:ext>
            </a:extLst>
          </p:cNvPr>
          <p:cNvSpPr>
            <a:spLocks noGrp="1"/>
          </p:cNvSpPr>
          <p:nvPr>
            <p:ph type="sldNum" sz="quarter" idx="5"/>
          </p:nvPr>
        </p:nvSpPr>
        <p:spPr/>
        <p:txBody>
          <a:bodyPr/>
          <a:lstStyle/>
          <a:p>
            <a:fld id="{F5369CF6-3CE2-42FF-ADCD-D6DE280815C8}" type="slidenum">
              <a:rPr lang="en-US" smtClean="0"/>
              <a:t>54</a:t>
            </a:fld>
            <a:endParaRPr lang="en-US"/>
          </a:p>
        </p:txBody>
      </p:sp>
    </p:spTree>
    <p:extLst>
      <p:ext uri="{BB962C8B-B14F-4D97-AF65-F5344CB8AC3E}">
        <p14:creationId xmlns:p14="http://schemas.microsoft.com/office/powerpoint/2010/main" val="669591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505050"/>
                </a:solidFill>
                <a:effectLst/>
                <a:latin typeface="NexusSansWebPro"/>
              </a:rPr>
              <a:t>Montreal teacher, 73, loses job over film nudity more than 40 years ago </a:t>
            </a:r>
            <a:br>
              <a:rPr lang="en-US" b="0" i="0">
                <a:solidFill>
                  <a:srgbClr val="505050"/>
                </a:solidFill>
                <a:effectLst/>
                <a:latin typeface="NexusSansWebPro"/>
              </a:rPr>
            </a:br>
            <a:r>
              <a:rPr lang="en-US" b="0" i="0">
                <a:solidFill>
                  <a:srgbClr val="505050"/>
                </a:solidFill>
                <a:effectLst/>
                <a:latin typeface="NexusSansWebPro"/>
              </a:rPr>
              <a:t>https://www.theglobeandmail.com/news/national/montreal-teacher-73-loses-job-over-film-nudity-more-than-40-years-ago/article21183669/</a:t>
            </a:r>
            <a:endParaRPr lang="en-US"/>
          </a:p>
        </p:txBody>
      </p:sp>
      <p:sp>
        <p:nvSpPr>
          <p:cNvPr id="4" name="Slide Number Placeholder 3"/>
          <p:cNvSpPr>
            <a:spLocks noGrp="1"/>
          </p:cNvSpPr>
          <p:nvPr>
            <p:ph type="sldNum" sz="quarter" idx="5"/>
          </p:nvPr>
        </p:nvSpPr>
        <p:spPr/>
        <p:txBody>
          <a:bodyPr/>
          <a:lstStyle/>
          <a:p>
            <a:fld id="{F5369CF6-3CE2-42FF-ADCD-D6DE280815C8}" type="slidenum">
              <a:rPr lang="en-US" smtClean="0"/>
              <a:t>55</a:t>
            </a:fld>
            <a:endParaRPr lang="en-US"/>
          </a:p>
        </p:txBody>
      </p:sp>
    </p:spTree>
    <p:extLst>
      <p:ext uri="{BB962C8B-B14F-4D97-AF65-F5344CB8AC3E}">
        <p14:creationId xmlns:p14="http://schemas.microsoft.com/office/powerpoint/2010/main" val="2480108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505050"/>
                </a:solidFill>
                <a:effectLst/>
                <a:latin typeface="NexusSansWebPro"/>
              </a:rPr>
              <a:t>B.C. teaching assistant could be fired over </a:t>
            </a:r>
            <a:r>
              <a:rPr lang="en-US" b="1" i="0" dirty="0" err="1">
                <a:solidFill>
                  <a:srgbClr val="505050"/>
                </a:solidFill>
                <a:effectLst/>
                <a:latin typeface="NexusSansWebPro"/>
              </a:rPr>
              <a:t>OnlyFans</a:t>
            </a:r>
            <a:r>
              <a:rPr lang="en-US" b="1" i="0" dirty="0">
                <a:solidFill>
                  <a:srgbClr val="505050"/>
                </a:solidFill>
                <a:effectLst/>
                <a:latin typeface="NexusSansWebPro"/>
              </a:rPr>
              <a:t> account, district warns </a:t>
            </a:r>
            <a:br>
              <a:rPr lang="en-US" b="0" i="0" dirty="0">
                <a:solidFill>
                  <a:srgbClr val="505050"/>
                </a:solidFill>
                <a:effectLst/>
                <a:latin typeface="NexusSansWebPro"/>
              </a:rPr>
            </a:br>
            <a:r>
              <a:rPr lang="en-US" b="0" i="0" dirty="0">
                <a:solidFill>
                  <a:srgbClr val="505050"/>
                </a:solidFill>
                <a:effectLst/>
                <a:latin typeface="NexusSansWebPro"/>
              </a:rPr>
              <a:t>https://globalnews.ca/news/9683135/bc-teaching-assistant-could-be-fired-onlyfans-account/</a:t>
            </a: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56</a:t>
            </a:fld>
            <a:endParaRPr lang="en-US"/>
          </a:p>
        </p:txBody>
      </p:sp>
    </p:spTree>
    <p:extLst>
      <p:ext uri="{BB962C8B-B14F-4D97-AF65-F5344CB8AC3E}">
        <p14:creationId xmlns:p14="http://schemas.microsoft.com/office/powerpoint/2010/main" val="1766980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9040C-8AEF-8281-4D0C-1D22B5D1C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C79DB-0DE8-C6FD-5501-16FC2EBED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A83A5-55AB-29DE-F2AC-A38689F5E0DA}"/>
              </a:ext>
            </a:extLst>
          </p:cNvPr>
          <p:cNvSpPr>
            <a:spLocks noGrp="1"/>
          </p:cNvSpPr>
          <p:nvPr>
            <p:ph type="body" idx="1"/>
          </p:nvPr>
        </p:nvSpPr>
        <p:spPr/>
        <p:txBody>
          <a:bodyPr/>
          <a:lstStyle/>
          <a:p>
            <a:r>
              <a:rPr lang="en-US" dirty="0"/>
              <a:t>(May 30, 2025)</a:t>
            </a:r>
            <a:r>
              <a:rPr lang="en-US" b="1" dirty="0"/>
              <a:t> Vancouver teacher suspended after pup fetish identity, adult content discovered online </a:t>
            </a:r>
            <a:br>
              <a:rPr lang="en-US" dirty="0"/>
            </a:br>
            <a:r>
              <a:rPr lang="en-US" dirty="0">
                <a:hlinkClick r:id="rId3"/>
              </a:rPr>
              <a:t>https://vancouversun.com/news/vancouver-high-school-teacher-suspended-after-pup-fetish-adult-content-online</a:t>
            </a:r>
            <a:endParaRPr lang="en-US" dirty="0"/>
          </a:p>
          <a:p>
            <a:endParaRPr lang="en-US" dirty="0"/>
          </a:p>
          <a:p>
            <a:r>
              <a:rPr lang="en-US" dirty="0"/>
              <a:t>* https://archive.ph/87xeI </a:t>
            </a:r>
          </a:p>
        </p:txBody>
      </p:sp>
      <p:sp>
        <p:nvSpPr>
          <p:cNvPr id="4" name="Slide Number Placeholder 3">
            <a:extLst>
              <a:ext uri="{FF2B5EF4-FFF2-40B4-BE49-F238E27FC236}">
                <a16:creationId xmlns:a16="http://schemas.microsoft.com/office/drawing/2014/main" id="{5F1F63DE-516F-0DC7-1ED0-349A625F4377}"/>
              </a:ext>
            </a:extLst>
          </p:cNvPr>
          <p:cNvSpPr>
            <a:spLocks noGrp="1"/>
          </p:cNvSpPr>
          <p:nvPr>
            <p:ph type="sldNum" sz="quarter" idx="5"/>
          </p:nvPr>
        </p:nvSpPr>
        <p:spPr/>
        <p:txBody>
          <a:bodyPr/>
          <a:lstStyle/>
          <a:p>
            <a:fld id="{F5369CF6-3CE2-42FF-ADCD-D6DE280815C8}" type="slidenum">
              <a:rPr lang="en-US" smtClean="0"/>
              <a:t>57</a:t>
            </a:fld>
            <a:endParaRPr lang="en-US"/>
          </a:p>
        </p:txBody>
      </p:sp>
    </p:spTree>
    <p:extLst>
      <p:ext uri="{BB962C8B-B14F-4D97-AF65-F5344CB8AC3E}">
        <p14:creationId xmlns:p14="http://schemas.microsoft.com/office/powerpoint/2010/main" val="896910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FFFFFF"/>
                </a:solidFill>
                <a:effectLst/>
                <a:highlight>
                  <a:srgbClr val="14497F"/>
                </a:highlight>
                <a:latin typeface="NonBreakingSpaceOverride"/>
              </a:rPr>
              <a:t>Why are such issues </a:t>
            </a:r>
            <a:r>
              <a:rPr lang="en-US" b="0" i="0">
                <a:solidFill>
                  <a:srgbClr val="FFFFFF"/>
                </a:solidFill>
                <a:effectLst/>
                <a:highlight>
                  <a:srgbClr val="14497F"/>
                </a:highlight>
                <a:latin typeface="NonBreakingSpaceOverride"/>
              </a:rPr>
              <a:t>so fraught </a:t>
            </a:r>
            <a:r>
              <a:rPr lang="en-US" b="0" i="0" dirty="0">
                <a:solidFill>
                  <a:srgbClr val="FFFFFF"/>
                </a:solidFill>
                <a:effectLst/>
                <a:highlight>
                  <a:srgbClr val="14497F"/>
                </a:highlight>
                <a:latin typeface="NonBreakingSpaceOverride"/>
              </a:rPr>
              <a:t>for students?</a:t>
            </a:r>
          </a:p>
          <a:p>
            <a:pPr algn="l"/>
            <a:endParaRPr lang="en-US" b="0" i="0" dirty="0">
              <a:solidFill>
                <a:srgbClr val="FFFFFF"/>
              </a:solidFill>
              <a:effectLst/>
              <a:highlight>
                <a:srgbClr val="14497F"/>
              </a:highlight>
              <a:latin typeface="NonBreakingSpaceOverride"/>
            </a:endParaRPr>
          </a:p>
          <a:p>
            <a:pPr algn="l"/>
            <a:r>
              <a:rPr lang="en-US" b="0" i="0" dirty="0">
                <a:solidFill>
                  <a:srgbClr val="FFFFFF"/>
                </a:solidFill>
                <a:effectLst/>
                <a:highlight>
                  <a:srgbClr val="14497F"/>
                </a:highlight>
                <a:latin typeface="NonBreakingSpaceOverride"/>
              </a:rPr>
              <a:t>Connell, R. (2009). Good teachers on dangerous ground: towards a new view of teacher quality and professionalism. </a:t>
            </a:r>
            <a:r>
              <a:rPr lang="en-US" b="0" i="1" dirty="0">
                <a:solidFill>
                  <a:srgbClr val="FFFFFF"/>
                </a:solidFill>
                <a:effectLst/>
                <a:highlight>
                  <a:srgbClr val="14497F"/>
                </a:highlight>
                <a:latin typeface="NonBreakingSpaceOverride"/>
              </a:rPr>
              <a:t>Critical Studies in Education</a:t>
            </a:r>
            <a:r>
              <a:rPr lang="en-US" b="0" i="0" dirty="0">
                <a:solidFill>
                  <a:srgbClr val="FFFFFF"/>
                </a:solidFill>
                <a:effectLst/>
                <a:highlight>
                  <a:srgbClr val="14497F"/>
                </a:highlight>
                <a:latin typeface="NonBreakingSpaceOverride"/>
              </a:rPr>
              <a:t>,</a:t>
            </a:r>
            <a:r>
              <a:rPr lang="en-US" b="0" i="1" dirty="0">
                <a:solidFill>
                  <a:srgbClr val="FFFFFF"/>
                </a:solidFill>
                <a:effectLst/>
                <a:highlight>
                  <a:srgbClr val="14497F"/>
                </a:highlight>
                <a:latin typeface="NonBreakingSpaceOverride"/>
              </a:rPr>
              <a:t> 50</a:t>
            </a:r>
            <a:r>
              <a:rPr lang="en-US" b="0" i="0" dirty="0">
                <a:solidFill>
                  <a:srgbClr val="FFFFFF"/>
                </a:solidFill>
                <a:effectLst/>
                <a:highlight>
                  <a:srgbClr val="14497F"/>
                </a:highlight>
                <a:latin typeface="NonBreakingSpaceOverride"/>
              </a:rPr>
              <a:t>(3), 213-229, </a:t>
            </a:r>
            <a:r>
              <a:rPr lang="en-US" b="0" i="0" u="sng" dirty="0">
                <a:solidFill>
                  <a:srgbClr val="86BCE8"/>
                </a:solidFill>
                <a:effectLst/>
                <a:highlight>
                  <a:srgbClr val="14497F"/>
                </a:highlight>
                <a:latin typeface="NonBreakingSpaceOverride"/>
                <a:hlinkClick r:id="rId3"/>
              </a:rPr>
              <a:t>https://doi.org/10.1080/17508480902998421</a:t>
            </a:r>
            <a:endParaRPr lang="en-US" b="0" i="0" dirty="0">
              <a:solidFill>
                <a:srgbClr val="FFFFFF"/>
              </a:solidFill>
              <a:effectLst/>
              <a:highlight>
                <a:srgbClr val="14497F"/>
              </a:highlight>
              <a:latin typeface="NonBreakingSpaceOverride"/>
            </a:endParaRPr>
          </a:p>
          <a:p>
            <a:br>
              <a:rPr lang="en-US" b="0" i="0" dirty="0">
                <a:solidFill>
                  <a:srgbClr val="FFFFFF"/>
                </a:solidFill>
                <a:effectLst/>
                <a:highlight>
                  <a:srgbClr val="14497F"/>
                </a:highlight>
                <a:latin typeface="NonBreakingSpaceOverride"/>
              </a:rPr>
            </a:br>
            <a:r>
              <a:rPr lang="en-US" b="0" i="0" dirty="0">
                <a:solidFill>
                  <a:srgbClr val="FFFFFF"/>
                </a:solidFill>
                <a:effectLst/>
                <a:highlight>
                  <a:srgbClr val="14497F"/>
                </a:highlight>
                <a:latin typeface="NonBreakingSpaceOverride"/>
              </a:rPr>
              <a:t>Transmit - form</a:t>
            </a: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58</a:t>
            </a:fld>
            <a:endParaRPr lang="en-US"/>
          </a:p>
        </p:txBody>
      </p:sp>
    </p:spTree>
    <p:extLst>
      <p:ext uri="{BB962C8B-B14F-4D97-AF65-F5344CB8AC3E}">
        <p14:creationId xmlns:p14="http://schemas.microsoft.com/office/powerpoint/2010/main" val="24271553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a:lnSpc>
                <a:spcPct val="115000"/>
              </a:lnSpc>
              <a:spcBef>
                <a:spcPts val="0"/>
              </a:spcBef>
              <a:spcAft>
                <a:spcPts val="0"/>
              </a:spcAft>
            </a:pPr>
            <a:r>
              <a:rPr lang="en-US" sz="1800" i="0" dirty="0">
                <a:solidFill>
                  <a:srgbClr val="333333"/>
                </a:solidFill>
                <a:effectLst/>
                <a:latin typeface="Calibri" panose="020F0502020204030204" pitchFamily="34" charset="0"/>
                <a:ea typeface="DengXian" panose="02010600030101010101" pitchFamily="2" charset="-122"/>
                <a:cs typeface="Times New Roman" panose="02020603050405020304" pitchFamily="18" charset="0"/>
              </a:rPr>
              <a:t>An Abbotsford educator’s decade-long fight for representation in classrooms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https://fvcurrent.com/article/one-educators-decade-long-fight-for-representation-in-classrooms/</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rgbClr val="333333"/>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333333"/>
                </a:solidFill>
                <a:effectLst/>
                <a:latin typeface="Calibri" panose="020F0502020204030204" pitchFamily="34" charset="0"/>
                <a:ea typeface="DengXian" panose="02010600030101010101" pitchFamily="2" charset="-122"/>
                <a:cs typeface="Times New Roman" panose="02020603050405020304" pitchFamily="18" charset="0"/>
              </a:rPr>
              <a:t>Chamberlain v Surrey School District No 36, [2002] 4 S.C.R. 710, 2002 SCC 86,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https://scc-csc.lexum.com/scc-csc/scc-csc/en/item/2030/index.do</a:t>
            </a:r>
            <a:r>
              <a:rPr lang="en-US" sz="1800" i="1" dirty="0">
                <a:solidFill>
                  <a:srgbClr val="333333"/>
                </a:solidFill>
                <a:effectLst/>
                <a:latin typeface="Calibri" panose="020F050202020403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Waddington, D.I. (2011). A Right to Speak Out: The Morin Case and its Implications for Teachers’ Free Expression.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Interchange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42(1), 59-80.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5"/>
              </a:rPr>
              <a:t>https://doi.org/10.1007/s10780-011-9146-3</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US" dirty="0"/>
              <a:t> </a:t>
            </a:r>
          </a:p>
          <a:p>
            <a:r>
              <a:rPr lang="en-US" b="1" dirty="0"/>
              <a:t>UFV honorary degree 2021: Chamberlain </a:t>
            </a:r>
            <a:r>
              <a:rPr lang="en-US" b="1" dirty="0" err="1"/>
              <a:t>honoured</a:t>
            </a:r>
            <a:r>
              <a:rPr lang="en-US" b="1" dirty="0"/>
              <a:t> for advocacy for LGBTQ+ rights in school system </a:t>
            </a:r>
            <a:br>
              <a:rPr lang="en-US" dirty="0"/>
            </a:br>
            <a:r>
              <a:rPr lang="en-US" dirty="0"/>
              <a:t>https://blogs.ufv.ca/blog/2021/06/ufv-honorary-degree-2021-chamberlain-honoured-for-advocacy-for-lgbtq-rights-in-school-system/ </a:t>
            </a:r>
          </a:p>
          <a:p>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59</a:t>
            </a:fld>
            <a:endParaRPr lang="en-US"/>
          </a:p>
        </p:txBody>
      </p:sp>
    </p:spTree>
    <p:extLst>
      <p:ext uri="{BB962C8B-B14F-4D97-AF65-F5344CB8AC3E}">
        <p14:creationId xmlns:p14="http://schemas.microsoft.com/office/powerpoint/2010/main" val="3712842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05050"/>
                </a:solidFill>
                <a:effectLst/>
                <a:latin typeface="NexusSansWebPro"/>
              </a:rPr>
              <a:t>Penney, Jonathon, Understanding Chilling Effects (May 28, 2021). 106 Minnesota Law Review ___ (2022, Forthcoming), Available at SSRN: </a:t>
            </a:r>
            <a:r>
              <a:rPr lang="en-US" b="0" i="0" u="sng" dirty="0">
                <a:solidFill>
                  <a:srgbClr val="505050"/>
                </a:solidFill>
                <a:effectLst/>
                <a:latin typeface="NexusSansWebPro"/>
                <a:hlinkClick r:id="rId3"/>
              </a:rPr>
              <a:t>https://ssrn.com/abstract=3855619</a:t>
            </a: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60</a:t>
            </a:fld>
            <a:endParaRPr lang="en-US"/>
          </a:p>
        </p:txBody>
      </p:sp>
    </p:spTree>
    <p:extLst>
      <p:ext uri="{BB962C8B-B14F-4D97-AF65-F5344CB8AC3E}">
        <p14:creationId xmlns:p14="http://schemas.microsoft.com/office/powerpoint/2010/main" val="2222180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1B6B-848A-FBB4-DDAD-3A74CF942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B02CC-77B1-5D65-6F04-84D2FFE8A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05CA1-3442-E5FA-5028-F4217E4B2E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EE6307-449A-EE34-623D-948FB0BE5F0B}"/>
              </a:ext>
            </a:extLst>
          </p:cNvPr>
          <p:cNvSpPr>
            <a:spLocks noGrp="1"/>
          </p:cNvSpPr>
          <p:nvPr>
            <p:ph type="sldNum" sz="quarter" idx="5"/>
          </p:nvPr>
        </p:nvSpPr>
        <p:spPr/>
        <p:txBody>
          <a:bodyPr/>
          <a:lstStyle/>
          <a:p>
            <a:pPr>
              <a:defRPr/>
            </a:pPr>
            <a:fld id="{532C7129-0DD5-1D47-A01A-7DA0B8FCBC4F}" type="slidenum">
              <a:rPr lang="en-US" altLang="en-US" smtClean="0"/>
              <a:pPr>
                <a:defRPr/>
              </a:pPr>
              <a:t>61</a:t>
            </a:fld>
            <a:endParaRPr lang="en-US" altLang="en-US"/>
          </a:p>
        </p:txBody>
      </p:sp>
    </p:spTree>
    <p:extLst>
      <p:ext uri="{BB962C8B-B14F-4D97-AF65-F5344CB8AC3E}">
        <p14:creationId xmlns:p14="http://schemas.microsoft.com/office/powerpoint/2010/main" val="337267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54EC-3E0D-8323-4A8F-5DA3B9F00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3279E-CCF8-5EE9-5A8F-2668C5158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C201C-88DA-3EF9-A025-1E4AF63FFD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8AD68A-7130-8F42-CC15-52D14CE22384}"/>
              </a:ext>
            </a:extLst>
          </p:cNvPr>
          <p:cNvSpPr>
            <a:spLocks noGrp="1"/>
          </p:cNvSpPr>
          <p:nvPr>
            <p:ph type="sldNum" sz="quarter" idx="5"/>
          </p:nvPr>
        </p:nvSpPr>
        <p:spPr/>
        <p:txBody>
          <a:bodyPr/>
          <a:lstStyle/>
          <a:p>
            <a:pPr>
              <a:defRPr/>
            </a:pPr>
            <a:fld id="{532C7129-0DD5-1D47-A01A-7DA0B8FCBC4F}" type="slidenum">
              <a:rPr lang="en-US" altLang="en-US" smtClean="0"/>
              <a:pPr>
                <a:defRPr/>
              </a:pPr>
              <a:t>7</a:t>
            </a:fld>
            <a:endParaRPr lang="en-US" altLang="en-US"/>
          </a:p>
        </p:txBody>
      </p:sp>
    </p:spTree>
    <p:extLst>
      <p:ext uri="{BB962C8B-B14F-4D97-AF65-F5344CB8AC3E}">
        <p14:creationId xmlns:p14="http://schemas.microsoft.com/office/powerpoint/2010/main" val="1673750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62</a:t>
            </a:fld>
            <a:endParaRPr lang="en-US" altLang="en-US"/>
          </a:p>
        </p:txBody>
      </p:sp>
    </p:spTree>
    <p:extLst>
      <p:ext uri="{BB962C8B-B14F-4D97-AF65-F5344CB8AC3E}">
        <p14:creationId xmlns:p14="http://schemas.microsoft.com/office/powerpoint/2010/main" val="34066116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DengXian" panose="02010600030101010101" pitchFamily="2" charset="-122"/>
              </a:rPr>
              <a:t>(July 1, 2022) Moscow forcing teachers in occupied Ukraine to follow Russian curriculum </a:t>
            </a:r>
            <a:r>
              <a:rPr lang="en-US" sz="1800" b="0" dirty="0">
                <a:effectLst/>
                <a:latin typeface="Times New Roman" panose="02020603050405020304" pitchFamily="18" charset="0"/>
                <a:ea typeface="DengXian" panose="02010600030101010101" pitchFamily="2" charset="-122"/>
              </a:rPr>
              <a:t>https://www.theguardian.com/world/2022/jul/01/moscow-forcing-teachers-in-ukraine-to-sign-up-to-russian-curriculum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b="1" dirty="0">
              <a:effectLst/>
              <a:latin typeface="Times New Roman" panose="02020603050405020304" pitchFamily="18" charset="0"/>
              <a:ea typeface="DengXian" panose="02010600030101010101" pitchFamily="2" charset="-122"/>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DengXian" panose="02010600030101010101" pitchFamily="2" charset="-122"/>
              </a:rPr>
              <a:t>Moscow forcing teachers in occupied Ukraine to follow Russian curriculum</a:t>
            </a:r>
            <a:r>
              <a:rPr lang="en-US" sz="1800" dirty="0">
                <a:effectLst/>
                <a:latin typeface="Times New Roman" panose="02020603050405020304" pitchFamily="18" charset="0"/>
                <a:ea typeface="DengXian" panose="02010600030101010101" pitchFamily="2" charset="-122"/>
              </a:rPr>
              <a:t> </a:t>
            </a:r>
            <a:br>
              <a:rPr lang="en-US" sz="1800" dirty="0">
                <a:effectLst/>
                <a:latin typeface="Times New Roman" panose="02020603050405020304" pitchFamily="18" charset="0"/>
                <a:ea typeface="DengXian" panose="02010600030101010101" pitchFamily="2" charset="-122"/>
              </a:rPr>
            </a:br>
            <a:r>
              <a:rPr lang="en-US" sz="1800" u="sng" dirty="0">
                <a:solidFill>
                  <a:srgbClr val="0563C1"/>
                </a:solidFill>
                <a:effectLst/>
                <a:latin typeface="Times New Roman" panose="02020603050405020304" pitchFamily="18" charset="0"/>
                <a:ea typeface="DengXian" panose="02010600030101010101" pitchFamily="2" charset="-122"/>
                <a:hlinkClick r:id="rId3"/>
              </a:rPr>
              <a:t>https://www.theguardian.com/world/2022/jul/01/moscow-forcing-teachers-in-ukraine-to-sign-up-to-russian-curriculum</a:t>
            </a:r>
            <a:r>
              <a:rPr lang="en-US" sz="1800" dirty="0">
                <a:effectLst/>
                <a:latin typeface="Times New Roman" panose="02020603050405020304" pitchFamily="18" charset="0"/>
                <a:ea typeface="DengXian" panose="02010600030101010101" pitchFamily="2" charset="-122"/>
              </a:rPr>
              <a:t> </a:t>
            </a: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63</a:t>
            </a:fld>
            <a:endParaRPr lang="en-US" altLang="en-US"/>
          </a:p>
        </p:txBody>
      </p:sp>
    </p:spTree>
    <p:extLst>
      <p:ext uri="{BB962C8B-B14F-4D97-AF65-F5344CB8AC3E}">
        <p14:creationId xmlns:p14="http://schemas.microsoft.com/office/powerpoint/2010/main" val="24137040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A36B-111C-5375-BB2A-0A4624C7D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C42FD-FFFE-DFF9-FDF9-69900E56A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C1E0A-3775-701E-0C0E-C1BEBF4D6D8D}"/>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DengXian" panose="02010600030101010101" pitchFamily="2" charset="-122"/>
              </a:rPr>
              <a:t>(July 1, 2022) Moscow forcing teachers in occupied Ukraine to follow Russian curriculum </a:t>
            </a:r>
            <a:r>
              <a:rPr lang="en-US" sz="1800" b="0" dirty="0">
                <a:effectLst/>
                <a:latin typeface="Times New Roman" panose="02020603050405020304" pitchFamily="18" charset="0"/>
                <a:ea typeface="DengXian" panose="02010600030101010101" pitchFamily="2" charset="-122"/>
              </a:rPr>
              <a:t>https://www.theguardian.com/world/2022/jul/01/moscow-forcing-teachers-in-ukraine-to-sign-up-to-russian-curriculum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b="1" dirty="0">
              <a:effectLst/>
              <a:latin typeface="Times New Roman" panose="02020603050405020304" pitchFamily="18" charset="0"/>
              <a:ea typeface="DengXian" panose="02010600030101010101" pitchFamily="2" charset="-122"/>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DengXian" panose="02010600030101010101" pitchFamily="2" charset="-122"/>
              </a:rPr>
              <a:t>Moscow forcing teachers in occupied Ukraine to follow Russian curriculum</a:t>
            </a:r>
            <a:r>
              <a:rPr lang="en-US" sz="1800" dirty="0">
                <a:effectLst/>
                <a:latin typeface="Times New Roman" panose="02020603050405020304" pitchFamily="18" charset="0"/>
                <a:ea typeface="DengXian" panose="02010600030101010101" pitchFamily="2" charset="-122"/>
              </a:rPr>
              <a:t> </a:t>
            </a:r>
            <a:br>
              <a:rPr lang="en-US" sz="1800" dirty="0">
                <a:effectLst/>
                <a:latin typeface="Times New Roman" panose="02020603050405020304" pitchFamily="18" charset="0"/>
                <a:ea typeface="DengXian" panose="02010600030101010101" pitchFamily="2" charset="-122"/>
              </a:rPr>
            </a:br>
            <a:r>
              <a:rPr lang="en-US" sz="1800" u="sng" dirty="0">
                <a:solidFill>
                  <a:srgbClr val="0563C1"/>
                </a:solidFill>
                <a:effectLst/>
                <a:latin typeface="Times New Roman" panose="02020603050405020304" pitchFamily="18" charset="0"/>
                <a:ea typeface="DengXian" panose="02010600030101010101" pitchFamily="2" charset="-122"/>
                <a:hlinkClick r:id="rId3"/>
              </a:rPr>
              <a:t>https://www.theguardian.com/world/2022/jul/01/moscow-forcing-teachers-in-ukraine-to-sign-up-to-russian-curriculum</a:t>
            </a:r>
            <a:r>
              <a:rPr lang="en-US" sz="1800" dirty="0">
                <a:effectLst/>
                <a:latin typeface="Times New Roman" panose="02020603050405020304" pitchFamily="18" charset="0"/>
                <a:ea typeface="DengXian" panose="02010600030101010101" pitchFamily="2" charset="-122"/>
              </a:rPr>
              <a:t> </a:t>
            </a:r>
          </a:p>
          <a:p>
            <a:endParaRPr lang="en-US" dirty="0"/>
          </a:p>
        </p:txBody>
      </p:sp>
      <p:sp>
        <p:nvSpPr>
          <p:cNvPr id="4" name="Slide Number Placeholder 3">
            <a:extLst>
              <a:ext uri="{FF2B5EF4-FFF2-40B4-BE49-F238E27FC236}">
                <a16:creationId xmlns:a16="http://schemas.microsoft.com/office/drawing/2014/main" id="{6DF619D4-C958-8864-342E-6E6CE5DE58E6}"/>
              </a:ext>
            </a:extLst>
          </p:cNvPr>
          <p:cNvSpPr>
            <a:spLocks noGrp="1"/>
          </p:cNvSpPr>
          <p:nvPr>
            <p:ph type="sldNum" sz="quarter" idx="5"/>
          </p:nvPr>
        </p:nvSpPr>
        <p:spPr/>
        <p:txBody>
          <a:bodyPr/>
          <a:lstStyle/>
          <a:p>
            <a:pPr>
              <a:defRPr/>
            </a:pPr>
            <a:fld id="{532C7129-0DD5-1D47-A01A-7DA0B8FCBC4F}" type="slidenum">
              <a:rPr lang="en-US" altLang="en-US" smtClean="0"/>
              <a:pPr>
                <a:defRPr/>
              </a:pPr>
              <a:t>64</a:t>
            </a:fld>
            <a:endParaRPr lang="en-US" altLang="en-US"/>
          </a:p>
        </p:txBody>
      </p:sp>
    </p:spTree>
    <p:extLst>
      <p:ext uri="{BB962C8B-B14F-4D97-AF65-F5344CB8AC3E}">
        <p14:creationId xmlns:p14="http://schemas.microsoft.com/office/powerpoint/2010/main" val="35648329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t>
            </a:r>
            <a:r>
              <a:rPr lang="en-US" dirty="0">
                <a:solidFill>
                  <a:srgbClr val="F1F3F5"/>
                </a:solidFill>
                <a:effectLst/>
                <a:latin typeface="InterVariable"/>
              </a:rPr>
              <a:t>Oklahoma Education Commissar Ryan Walters announces new academic standards for the coming school year. Among other things, all students will be required to learn Trump's version of the 2020 election.”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r>
              <a:rPr lang="en-US" dirty="0"/>
              <a:t>https://bsky.app/profile/robertscotthorton.bsky.social/post/3lo53toka322c</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65</a:t>
            </a:fld>
            <a:endParaRPr lang="en-US" altLang="en-US"/>
          </a:p>
        </p:txBody>
      </p:sp>
    </p:spTree>
    <p:extLst>
      <p:ext uri="{BB962C8B-B14F-4D97-AF65-F5344CB8AC3E}">
        <p14:creationId xmlns:p14="http://schemas.microsoft.com/office/powerpoint/2010/main" val="20910414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71B9-F44A-D9F7-D5AF-D0D75B322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7DC1E-C892-092D-06D9-62BDD7D80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37947-76F6-5CC0-7D88-BA966C14D1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1AD828-D928-B99B-B149-1EA1571D861C}"/>
              </a:ext>
            </a:extLst>
          </p:cNvPr>
          <p:cNvSpPr>
            <a:spLocks noGrp="1"/>
          </p:cNvSpPr>
          <p:nvPr>
            <p:ph type="sldNum" sz="quarter" idx="5"/>
          </p:nvPr>
        </p:nvSpPr>
        <p:spPr/>
        <p:txBody>
          <a:bodyPr/>
          <a:lstStyle/>
          <a:p>
            <a:pPr>
              <a:defRPr/>
            </a:pPr>
            <a:fld id="{532C7129-0DD5-1D47-A01A-7DA0B8FCBC4F}" type="slidenum">
              <a:rPr lang="en-US" altLang="en-US" smtClean="0"/>
              <a:pPr>
                <a:defRPr/>
              </a:pPr>
              <a:t>66</a:t>
            </a:fld>
            <a:endParaRPr lang="en-US" altLang="en-US"/>
          </a:p>
        </p:txBody>
      </p:sp>
    </p:spTree>
    <p:extLst>
      <p:ext uri="{BB962C8B-B14F-4D97-AF65-F5344CB8AC3E}">
        <p14:creationId xmlns:p14="http://schemas.microsoft.com/office/powerpoint/2010/main" val="3885783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655AF-FA19-5DF5-C7A8-E06415146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FCD0D-B490-595A-4EF7-ED6993983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D273E-A7A9-A5C3-DF4F-08A9CB102841}"/>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11E6A635-8DE2-5556-C159-73ACDCE94D2D}"/>
              </a:ext>
            </a:extLst>
          </p:cNvPr>
          <p:cNvSpPr>
            <a:spLocks noGrp="1"/>
          </p:cNvSpPr>
          <p:nvPr>
            <p:ph type="sldNum" sz="quarter" idx="5"/>
          </p:nvPr>
        </p:nvSpPr>
        <p:spPr/>
        <p:txBody>
          <a:bodyPr/>
          <a:lstStyle/>
          <a:p>
            <a:pPr>
              <a:defRPr/>
            </a:pPr>
            <a:fld id="{532C7129-0DD5-1D47-A01A-7DA0B8FCBC4F}" type="slidenum">
              <a:rPr lang="en-US" altLang="en-US" smtClean="0"/>
              <a:pPr>
                <a:defRPr/>
              </a:pPr>
              <a:t>67</a:t>
            </a:fld>
            <a:endParaRPr lang="en-US" altLang="en-US"/>
          </a:p>
        </p:txBody>
      </p:sp>
    </p:spTree>
    <p:extLst>
      <p:ext uri="{BB962C8B-B14F-4D97-AF65-F5344CB8AC3E}">
        <p14:creationId xmlns:p14="http://schemas.microsoft.com/office/powerpoint/2010/main" val="41066432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68</a:t>
            </a:fld>
            <a:endParaRPr lang="en-US" altLang="en-US"/>
          </a:p>
        </p:txBody>
      </p:sp>
    </p:spTree>
    <p:extLst>
      <p:ext uri="{BB962C8B-B14F-4D97-AF65-F5344CB8AC3E}">
        <p14:creationId xmlns:p14="http://schemas.microsoft.com/office/powerpoint/2010/main" val="3985850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Cutting the Mobius strip down the centre line essentially destroyed it.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What will happen if you cut your Möbius strip along the 1/3 line?</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What are you left with?</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How can we relate this and “walking” around a mobius strip to the inquiry process?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chemeClr val="bg1"/>
                </a:solidFill>
              </a:rPr>
              <a:t>More: bit.ly/</a:t>
            </a:r>
            <a:r>
              <a:rPr lang="en-US" sz="1200" b="1" dirty="0">
                <a:solidFill>
                  <a:srgbClr val="FFFF00"/>
                </a:solidFill>
              </a:rPr>
              <a:t>mobius-trip</a:t>
            </a: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69</a:t>
            </a:fld>
            <a:endParaRPr lang="en-US" altLang="en-US"/>
          </a:p>
        </p:txBody>
      </p:sp>
    </p:spTree>
    <p:extLst>
      <p:ext uri="{BB962C8B-B14F-4D97-AF65-F5344CB8AC3E}">
        <p14:creationId xmlns:p14="http://schemas.microsoft.com/office/powerpoint/2010/main" val="2551111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2DD97-B3EE-3861-F297-EA0FB8A03B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91501-B2ED-2B31-1A46-B7F17BED2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A3A37-AC52-CD4B-422A-AC1AA85F89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ACD959-D95A-ABD3-555C-10A3429CB5FB}"/>
              </a:ext>
            </a:extLst>
          </p:cNvPr>
          <p:cNvSpPr>
            <a:spLocks noGrp="1"/>
          </p:cNvSpPr>
          <p:nvPr>
            <p:ph type="sldNum" sz="quarter" idx="5"/>
          </p:nvPr>
        </p:nvSpPr>
        <p:spPr/>
        <p:txBody>
          <a:bodyPr/>
          <a:lstStyle/>
          <a:p>
            <a:pPr>
              <a:defRPr/>
            </a:pPr>
            <a:fld id="{532C7129-0DD5-1D47-A01A-7DA0B8FCBC4F}" type="slidenum">
              <a:rPr lang="en-US" altLang="en-US" smtClean="0"/>
              <a:pPr>
                <a:defRPr/>
              </a:pPr>
              <a:t>70</a:t>
            </a:fld>
            <a:endParaRPr lang="en-US" altLang="en-US"/>
          </a:p>
        </p:txBody>
      </p:sp>
    </p:spTree>
    <p:extLst>
      <p:ext uri="{BB962C8B-B14F-4D97-AF65-F5344CB8AC3E}">
        <p14:creationId xmlns:p14="http://schemas.microsoft.com/office/powerpoint/2010/main" val="37422866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A66CE-2902-AD7C-43E5-D0C8E8EDC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1CF67-1D00-3BCC-9F8A-4AEC505C7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01EE6-537E-DB53-72CE-0EE8415423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33A4C9-3C8B-1BA4-6C8B-02C28AA0F361}"/>
              </a:ext>
            </a:extLst>
          </p:cNvPr>
          <p:cNvSpPr>
            <a:spLocks noGrp="1"/>
          </p:cNvSpPr>
          <p:nvPr>
            <p:ph type="sldNum" sz="quarter" idx="5"/>
          </p:nvPr>
        </p:nvSpPr>
        <p:spPr/>
        <p:txBody>
          <a:bodyPr/>
          <a:lstStyle/>
          <a:p>
            <a:pPr>
              <a:defRPr/>
            </a:pPr>
            <a:fld id="{532C7129-0DD5-1D47-A01A-7DA0B8FCBC4F}" type="slidenum">
              <a:rPr lang="en-US" altLang="en-US" smtClean="0"/>
              <a:pPr>
                <a:defRPr/>
              </a:pPr>
              <a:t>71</a:t>
            </a:fld>
            <a:endParaRPr lang="en-US" altLang="en-US"/>
          </a:p>
        </p:txBody>
      </p:sp>
    </p:spTree>
    <p:extLst>
      <p:ext uri="{BB962C8B-B14F-4D97-AF65-F5344CB8AC3E}">
        <p14:creationId xmlns:p14="http://schemas.microsoft.com/office/powerpoint/2010/main" val="277533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FF426-6CB0-52A7-9137-AB2A0975F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07919-CC5F-578A-7A76-B63B02DD2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A50C2-BF00-DFA1-FB46-FDAA8FED1AD4}"/>
              </a:ext>
            </a:extLst>
          </p:cNvPr>
          <p:cNvSpPr>
            <a:spLocks noGrp="1"/>
          </p:cNvSpPr>
          <p:nvPr>
            <p:ph type="body" idx="1"/>
          </p:nvPr>
        </p:nvSpPr>
        <p:spPr/>
        <p:txBody>
          <a:bodyPr/>
          <a:lstStyle/>
          <a:p>
            <a:r>
              <a:rPr lang="en-US" dirty="0"/>
              <a:t>Teacher-Artist Ricardo Marin-</a:t>
            </a:r>
            <a:r>
              <a:rPr lang="en-US" dirty="0" err="1"/>
              <a:t>Viadel</a:t>
            </a:r>
            <a:r>
              <a:rPr lang="en-US" dirty="0"/>
              <a:t> </a:t>
            </a:r>
            <a:r>
              <a:rPr lang="en-US" dirty="0" err="1"/>
              <a:t>ARTography</a:t>
            </a:r>
            <a:endParaRPr lang="en-US" dirty="0"/>
          </a:p>
        </p:txBody>
      </p:sp>
      <p:sp>
        <p:nvSpPr>
          <p:cNvPr id="4" name="Slide Number Placeholder 3">
            <a:extLst>
              <a:ext uri="{FF2B5EF4-FFF2-40B4-BE49-F238E27FC236}">
                <a16:creationId xmlns:a16="http://schemas.microsoft.com/office/drawing/2014/main" id="{710C8C5A-02C8-4EC1-A12F-A4A4E4D841BD}"/>
              </a:ext>
            </a:extLst>
          </p:cNvPr>
          <p:cNvSpPr>
            <a:spLocks noGrp="1"/>
          </p:cNvSpPr>
          <p:nvPr>
            <p:ph type="sldNum" sz="quarter" idx="5"/>
          </p:nvPr>
        </p:nvSpPr>
        <p:spPr/>
        <p:txBody>
          <a:bodyPr/>
          <a:lstStyle/>
          <a:p>
            <a:pPr>
              <a:defRPr/>
            </a:pPr>
            <a:fld id="{532C7129-0DD5-1D47-A01A-7DA0B8FCBC4F}" type="slidenum">
              <a:rPr lang="en-US" altLang="en-US" smtClean="0"/>
              <a:pPr>
                <a:defRPr/>
              </a:pPr>
              <a:t>8</a:t>
            </a:fld>
            <a:endParaRPr lang="en-US" altLang="en-US"/>
          </a:p>
        </p:txBody>
      </p:sp>
    </p:spTree>
    <p:extLst>
      <p:ext uri="{BB962C8B-B14F-4D97-AF65-F5344CB8AC3E}">
        <p14:creationId xmlns:p14="http://schemas.microsoft.com/office/powerpoint/2010/main" val="32378442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Forde, K. &amp; Petrina, S. (2021). Design of the pre-service teacher’s digital self. In Anderson, D., </a:t>
            </a:r>
            <a:r>
              <a:rPr lang="en-US" dirty="0" err="1"/>
              <a:t>MilnerBolotin</a:t>
            </a:r>
            <a:r>
              <a:rPr lang="en-US" dirty="0"/>
              <a:t>, M., Santos, R., &amp; Petrina, S. (Eds.), Proceedings of the 6th International STEM in Education Conference (STEM 2021) pp. 446-452. University of British Columbia, Vancouver, Canada, July 5-9. University of British Columbia. https://doi.org/10.14288/1.0402129</a:t>
            </a:r>
          </a:p>
          <a:p>
            <a:endParaRPr lang="en-US" dirty="0"/>
          </a:p>
          <a:p>
            <a:pPr algn="l"/>
            <a:r>
              <a:rPr lang="en-US" b="1" i="0" dirty="0">
                <a:solidFill>
                  <a:srgbClr val="FFFFFF"/>
                </a:solidFill>
                <a:effectLst/>
                <a:latin typeface="YouTube Sans"/>
              </a:rPr>
              <a:t>Freedom of expression for teachers in K-12 in British Columbia</a:t>
            </a:r>
          </a:p>
          <a:p>
            <a:br>
              <a:rPr lang="en-US" dirty="0"/>
            </a:b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72</a:t>
            </a:fld>
            <a:endParaRPr lang="en-US"/>
          </a:p>
        </p:txBody>
      </p:sp>
    </p:spTree>
    <p:extLst>
      <p:ext uri="{BB962C8B-B14F-4D97-AF65-F5344CB8AC3E}">
        <p14:creationId xmlns:p14="http://schemas.microsoft.com/office/powerpoint/2010/main" val="12712679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73</a:t>
            </a:fld>
            <a:endParaRPr lang="en-US"/>
          </a:p>
        </p:txBody>
      </p:sp>
    </p:spTree>
    <p:extLst>
      <p:ext uri="{BB962C8B-B14F-4D97-AF65-F5344CB8AC3E}">
        <p14:creationId xmlns:p14="http://schemas.microsoft.com/office/powerpoint/2010/main" val="12712679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96EDB-5E32-FAB1-9524-7B87FE531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5EC20-9A21-1B37-52F5-32F895F24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F6636-A9F7-2E5D-A809-22D3CE0C5F6C}"/>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D3989B05-C92E-F5A0-54C2-3AA607148C76}"/>
              </a:ext>
            </a:extLst>
          </p:cNvPr>
          <p:cNvSpPr>
            <a:spLocks noGrp="1"/>
          </p:cNvSpPr>
          <p:nvPr>
            <p:ph type="sldNum" sz="quarter" idx="5"/>
          </p:nvPr>
        </p:nvSpPr>
        <p:spPr/>
        <p:txBody>
          <a:bodyPr/>
          <a:lstStyle/>
          <a:p>
            <a:pPr>
              <a:defRPr/>
            </a:pPr>
            <a:fld id="{532C7129-0DD5-1D47-A01A-7DA0B8FCBC4F}" type="slidenum">
              <a:rPr lang="en-US" altLang="en-US" smtClean="0"/>
              <a:pPr>
                <a:defRPr/>
              </a:pPr>
              <a:t>74</a:t>
            </a:fld>
            <a:endParaRPr lang="en-US" altLang="en-US"/>
          </a:p>
        </p:txBody>
      </p:sp>
    </p:spTree>
    <p:extLst>
      <p:ext uri="{BB962C8B-B14F-4D97-AF65-F5344CB8AC3E}">
        <p14:creationId xmlns:p14="http://schemas.microsoft.com/office/powerpoint/2010/main" val="42243775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0" fontAlgn="base" latinLnBrk="0" hangingPunct="0">
              <a:lnSpc>
                <a:spcPct val="115000"/>
              </a:lnSpc>
              <a:spcBef>
                <a:spcPct val="30000"/>
              </a:spcBef>
              <a:spcAft>
                <a:spcPts val="80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(June 25) </a:t>
            </a:r>
            <a:r>
              <a:rPr lang="en-US"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School officials censored an ‘art activism’ student’s speech about accessibility barriers </a:t>
            </a:r>
            <a:r>
              <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https://fvcurrent.com/p/robert-bateman-art-activism</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Aft>
                <a:spcPts val="800"/>
              </a:spcAft>
            </a:pPr>
            <a:endPar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(July 4, 2024) </a:t>
            </a:r>
            <a:r>
              <a:rPr lang="en-US"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Censored Abbotsford student disappointed by school's follow-up after apology. </a:t>
            </a:r>
            <a:r>
              <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https://www.aldergrovestar.com/news/censored-abbotsford-student-disappointed-by-schools-follow-up-after-apology-7426981</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BCCLA: </a:t>
            </a:r>
            <a:r>
              <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https://x.com/bccla/status/1806784695255912539</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algn="l"/>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75</a:t>
            </a:fld>
            <a:endParaRPr lang="en-US"/>
          </a:p>
        </p:txBody>
      </p:sp>
    </p:spTree>
    <p:extLst>
      <p:ext uri="{BB962C8B-B14F-4D97-AF65-F5344CB8AC3E}">
        <p14:creationId xmlns:p14="http://schemas.microsoft.com/office/powerpoint/2010/main" val="316731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(June 1, 2022) </a:t>
            </a:r>
            <a:r>
              <a:rPr lang="en-US"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Vancouver School Board Is Violating Charter Rights, Say Student Journalists </a:t>
            </a:r>
            <a:r>
              <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https://thetyee.ca/News/2022/06/01/Vancouver-School-Board-Violating-Charter-Rights/</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76</a:t>
            </a:fld>
            <a:endParaRPr lang="en-US"/>
          </a:p>
        </p:txBody>
      </p:sp>
    </p:spTree>
    <p:extLst>
      <p:ext uri="{BB962C8B-B14F-4D97-AF65-F5344CB8AC3E}">
        <p14:creationId xmlns:p14="http://schemas.microsoft.com/office/powerpoint/2010/main" val="4918514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8356E-CB43-F9B0-B35F-DBC3E8A4B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5C6D3-9DE9-ED85-A3BD-066B69B28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63A59-7F5B-BE04-B3F1-455AF2496FFA}"/>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C2025252-8B15-42EB-DB35-3B9341D05417}"/>
              </a:ext>
            </a:extLst>
          </p:cNvPr>
          <p:cNvSpPr>
            <a:spLocks noGrp="1"/>
          </p:cNvSpPr>
          <p:nvPr>
            <p:ph type="sldNum" sz="quarter" idx="5"/>
          </p:nvPr>
        </p:nvSpPr>
        <p:spPr/>
        <p:txBody>
          <a:bodyPr/>
          <a:lstStyle/>
          <a:p>
            <a:pPr>
              <a:defRPr/>
            </a:pPr>
            <a:fld id="{532C7129-0DD5-1D47-A01A-7DA0B8FCBC4F}" type="slidenum">
              <a:rPr lang="en-US" altLang="en-US" smtClean="0"/>
              <a:pPr>
                <a:defRPr/>
              </a:pPr>
              <a:t>77</a:t>
            </a:fld>
            <a:endParaRPr lang="en-US" altLang="en-US"/>
          </a:p>
        </p:txBody>
      </p:sp>
    </p:spTree>
    <p:extLst>
      <p:ext uri="{BB962C8B-B14F-4D97-AF65-F5344CB8AC3E}">
        <p14:creationId xmlns:p14="http://schemas.microsoft.com/office/powerpoint/2010/main" val="20690051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2D0D-B697-FA56-D1A7-FD988E9DD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07460-6192-1410-B300-8EC4E61A1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E07D7-C49E-C518-053E-FABE1EF1C011}"/>
              </a:ext>
            </a:extLst>
          </p:cNvPr>
          <p:cNvSpPr>
            <a:spLocks noGrp="1"/>
          </p:cNvSpPr>
          <p:nvPr>
            <p:ph type="body" idx="1"/>
          </p:nvPr>
        </p:nvSpPr>
        <p:spPr/>
        <p:txBody>
          <a:bodyPr>
            <a:normAutofit/>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2AD666F3-6F2F-D7A2-000C-9B8DF336473C}"/>
              </a:ext>
            </a:extLst>
          </p:cNvPr>
          <p:cNvSpPr>
            <a:spLocks noGrp="1"/>
          </p:cNvSpPr>
          <p:nvPr>
            <p:ph type="sldNum" sz="quarter" idx="5"/>
          </p:nvPr>
        </p:nvSpPr>
        <p:spPr/>
        <p:txBody>
          <a:bodyPr/>
          <a:lstStyle/>
          <a:p>
            <a:pPr>
              <a:defRPr/>
            </a:pPr>
            <a:fld id="{532C7129-0DD5-1D47-A01A-7DA0B8FCBC4F}" type="slidenum">
              <a:rPr lang="en-US" altLang="en-US" smtClean="0"/>
              <a:pPr>
                <a:defRPr/>
              </a:pPr>
              <a:t>78</a:t>
            </a:fld>
            <a:endParaRPr lang="en-US" altLang="en-US"/>
          </a:p>
        </p:txBody>
      </p:sp>
    </p:spTree>
    <p:extLst>
      <p:ext uri="{BB962C8B-B14F-4D97-AF65-F5344CB8AC3E}">
        <p14:creationId xmlns:p14="http://schemas.microsoft.com/office/powerpoint/2010/main" val="8460871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72251-DC4A-9E01-C826-AE2A0EAF6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5B034-D8C8-9A1E-32D6-D20067574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8F193-1236-3AD4-1C69-A71323048E92}"/>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D22639DF-BA93-8C39-308F-C4407BC922E2}"/>
              </a:ext>
            </a:extLst>
          </p:cNvPr>
          <p:cNvSpPr>
            <a:spLocks noGrp="1"/>
          </p:cNvSpPr>
          <p:nvPr>
            <p:ph type="sldNum" sz="quarter" idx="5"/>
          </p:nvPr>
        </p:nvSpPr>
        <p:spPr/>
        <p:txBody>
          <a:bodyPr/>
          <a:lstStyle/>
          <a:p>
            <a:pPr>
              <a:defRPr/>
            </a:pPr>
            <a:fld id="{532C7129-0DD5-1D47-A01A-7DA0B8FCBC4F}" type="slidenum">
              <a:rPr lang="en-US" altLang="en-US" smtClean="0"/>
              <a:pPr>
                <a:defRPr/>
              </a:pPr>
              <a:t>79</a:t>
            </a:fld>
            <a:endParaRPr lang="en-US" altLang="en-US"/>
          </a:p>
        </p:txBody>
      </p:sp>
    </p:spTree>
    <p:extLst>
      <p:ext uri="{BB962C8B-B14F-4D97-AF65-F5344CB8AC3E}">
        <p14:creationId xmlns:p14="http://schemas.microsoft.com/office/powerpoint/2010/main" val="1671666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Op-Ed. (Oct 7, 2024). </a:t>
            </a:r>
            <a:r>
              <a:rPr lang="en-US" b="1" dirty="0"/>
              <a:t>There is no Charter right to intimidation</a:t>
            </a:r>
            <a:r>
              <a:rPr lang="en-US" dirty="0"/>
              <a:t>. https://archive.is/wWlJb#selection-2449.0-2449.41 </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80</a:t>
            </a:fld>
            <a:endParaRPr lang="en-US" altLang="en-US"/>
          </a:p>
        </p:txBody>
      </p:sp>
    </p:spTree>
    <p:extLst>
      <p:ext uri="{BB962C8B-B14F-4D97-AF65-F5344CB8AC3E}">
        <p14:creationId xmlns:p14="http://schemas.microsoft.com/office/powerpoint/2010/main" val="8066580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649B1-66B5-D797-FE91-9DC020C43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2FF33-475B-4345-2624-3D9F6886E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DA9A6-12E3-587C-A7CE-DE31082166A6}"/>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7BD2A527-18D4-B4DD-A9A6-B520D4D9FBEA}"/>
              </a:ext>
            </a:extLst>
          </p:cNvPr>
          <p:cNvSpPr>
            <a:spLocks noGrp="1"/>
          </p:cNvSpPr>
          <p:nvPr>
            <p:ph type="sldNum" sz="quarter" idx="5"/>
          </p:nvPr>
        </p:nvSpPr>
        <p:spPr/>
        <p:txBody>
          <a:bodyPr/>
          <a:lstStyle/>
          <a:p>
            <a:pPr>
              <a:defRPr/>
            </a:pPr>
            <a:fld id="{532C7129-0DD5-1D47-A01A-7DA0B8FCBC4F}" type="slidenum">
              <a:rPr lang="en-US" altLang="en-US" smtClean="0"/>
              <a:pPr>
                <a:defRPr/>
              </a:pPr>
              <a:t>81</a:t>
            </a:fld>
            <a:endParaRPr lang="en-US" altLang="en-US"/>
          </a:p>
        </p:txBody>
      </p:sp>
    </p:spTree>
    <p:extLst>
      <p:ext uri="{BB962C8B-B14F-4D97-AF65-F5344CB8AC3E}">
        <p14:creationId xmlns:p14="http://schemas.microsoft.com/office/powerpoint/2010/main" val="2791752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Shulman (1997) https://blogs.ubc.ca/catl2022/files/2022/10/Shulman_1997-Professing-Liberal-arts.pdf</a:t>
            </a:r>
          </a:p>
          <a:p>
            <a:endParaRPr lang="en-US" dirty="0"/>
          </a:p>
          <a:p>
            <a:r>
              <a:rPr lang="en-US" sz="1200" dirty="0">
                <a:latin typeface="Times New Roman" panose="02020603050405020304" pitchFamily="18" charset="0"/>
                <a:cs typeface="Times New Roman" panose="02020603050405020304" pitchFamily="18" charset="0"/>
              </a:rPr>
              <a:t>“</a:t>
            </a:r>
            <a:r>
              <a:rPr lang="en-US" sz="1200" dirty="0">
                <a:solidFill>
                  <a:srgbClr val="FFFF00"/>
                </a:solidFill>
                <a:latin typeface="Times New Roman" panose="02020603050405020304" pitchFamily="18" charset="0"/>
                <a:cs typeface="Times New Roman" panose="02020603050405020304" pitchFamily="18" charset="0"/>
              </a:rPr>
              <a:t>Teaching is </a:t>
            </a:r>
            <a:r>
              <a:rPr lang="en-US" sz="1200" u="sng" dirty="0">
                <a:solidFill>
                  <a:srgbClr val="FFFF00"/>
                </a:solidFill>
                <a:latin typeface="Times New Roman" panose="02020603050405020304" pitchFamily="18" charset="0"/>
                <a:cs typeface="Times New Roman" panose="02020603050405020304" pitchFamily="18" charset="0"/>
              </a:rPr>
              <a:t>a dual act </a:t>
            </a:r>
            <a:r>
              <a:rPr lang="en-US" sz="1200" dirty="0">
                <a:solidFill>
                  <a:srgbClr val="FFFF00"/>
                </a:solidFill>
                <a:latin typeface="Times New Roman" panose="02020603050405020304" pitchFamily="18" charset="0"/>
                <a:cs typeface="Times New Roman" panose="02020603050405020304" pitchFamily="18" charset="0"/>
              </a:rPr>
              <a:t>of intelligence and empathy. </a:t>
            </a:r>
            <a:br>
              <a:rPr lang="en-US" sz="1200" dirty="0">
                <a:solidFill>
                  <a:srgbClr val="FFFF00"/>
                </a:solidFill>
                <a:latin typeface="Times New Roman" panose="02020603050405020304" pitchFamily="18" charset="0"/>
                <a:cs typeface="Times New Roman" panose="02020603050405020304" pitchFamily="18" charset="0"/>
              </a:rPr>
            </a:br>
            <a:r>
              <a:rPr lang="en-US" sz="1200" dirty="0">
                <a:solidFill>
                  <a:srgbClr val="FFFF00"/>
                </a:solidFill>
                <a:latin typeface="Times New Roman" panose="02020603050405020304" pitchFamily="18" charset="0"/>
                <a:cs typeface="Times New Roman" panose="02020603050405020304" pitchFamily="18" charset="0"/>
              </a:rPr>
              <a:t>It entails both technical and moral reason</a:t>
            </a:r>
            <a:r>
              <a:rPr lang="en-US" sz="1200" dirty="0">
                <a:latin typeface="Times New Roman" panose="02020603050405020304" pitchFamily="18" charset="0"/>
                <a:cs typeface="Times New Roman" panose="02020603050405020304" pitchFamily="18" charset="0"/>
              </a:rPr>
              <a:t>”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 Shulman (1997) </a:t>
            </a:r>
          </a:p>
          <a:p>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9</a:t>
            </a:fld>
            <a:endParaRPr lang="en-US" altLang="en-US"/>
          </a:p>
        </p:txBody>
      </p:sp>
    </p:spTree>
    <p:extLst>
      <p:ext uri="{BB962C8B-B14F-4D97-AF65-F5344CB8AC3E}">
        <p14:creationId xmlns:p14="http://schemas.microsoft.com/office/powerpoint/2010/main" val="3841056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VSB can hire / fire you: </a:t>
            </a:r>
            <a:r>
              <a:rPr lang="en-US" b="1" dirty="0"/>
              <a:t>you work for them</a:t>
            </a:r>
          </a:p>
          <a:p>
            <a:pPr marL="171450" indent="-171450">
              <a:buFont typeface="Arial" panose="020B0604020202020204" pitchFamily="34" charset="0"/>
              <a:buChar char="•"/>
            </a:pPr>
            <a:r>
              <a:rPr lang="en-US" dirty="0"/>
              <a:t>Government can fire VSB: </a:t>
            </a:r>
            <a:r>
              <a:rPr lang="en-US" b="1" dirty="0"/>
              <a:t>they work for the government</a:t>
            </a:r>
          </a:p>
          <a:p>
            <a:pPr marL="628650" lvl="1" indent="-171450">
              <a:buFont typeface="Arial" panose="020B0604020202020204" pitchFamily="34" charset="0"/>
              <a:buChar char="•"/>
            </a:pPr>
            <a:r>
              <a:rPr lang="en-US" b="1" dirty="0"/>
              <a:t>In </a:t>
            </a:r>
            <a:r>
              <a:rPr lang="en-US" b="1"/>
              <a:t>this arrangement, you</a:t>
            </a:r>
            <a:r>
              <a:rPr lang="en-US" b="1" dirty="0"/>
              <a:t>, as a sort of sub-contractor, work for the government. </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82</a:t>
            </a:fld>
            <a:endParaRPr lang="en-US" altLang="en-US"/>
          </a:p>
        </p:txBody>
      </p:sp>
    </p:spTree>
    <p:extLst>
      <p:ext uri="{BB962C8B-B14F-4D97-AF65-F5344CB8AC3E}">
        <p14:creationId xmlns:p14="http://schemas.microsoft.com/office/powerpoint/2010/main" val="3677173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B2797-9BBD-01FE-951C-242E03FAC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57F3B-54E4-EE72-C411-C595F7E06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8469E-A333-2076-2652-01BDC353AFCD}"/>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4501D638-67D5-6CEB-CBCA-83990A84DD68}"/>
              </a:ext>
            </a:extLst>
          </p:cNvPr>
          <p:cNvSpPr>
            <a:spLocks noGrp="1"/>
          </p:cNvSpPr>
          <p:nvPr>
            <p:ph type="sldNum" sz="quarter" idx="5"/>
          </p:nvPr>
        </p:nvSpPr>
        <p:spPr/>
        <p:txBody>
          <a:bodyPr/>
          <a:lstStyle/>
          <a:p>
            <a:pPr>
              <a:defRPr/>
            </a:pPr>
            <a:fld id="{532C7129-0DD5-1D47-A01A-7DA0B8FCBC4F}" type="slidenum">
              <a:rPr lang="en-US" altLang="en-US" smtClean="0"/>
              <a:pPr>
                <a:defRPr/>
              </a:pPr>
              <a:t>83</a:t>
            </a:fld>
            <a:endParaRPr lang="en-US" altLang="en-US"/>
          </a:p>
        </p:txBody>
      </p:sp>
    </p:spTree>
    <p:extLst>
      <p:ext uri="{BB962C8B-B14F-4D97-AF65-F5344CB8AC3E}">
        <p14:creationId xmlns:p14="http://schemas.microsoft.com/office/powerpoint/2010/main" val="1907198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indent="-457200">
              <a:lnSpc>
                <a:spcPct val="200000"/>
              </a:lnSpc>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B.C. to make Holocaust education mandatory for high school students </a:t>
            </a:r>
          </a:p>
          <a:p>
            <a:pPr marL="457200" marR="0" indent="-457200">
              <a:lnSpc>
                <a:spcPct val="200000"/>
              </a:lnSpc>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https://news.gov.bc.ca/releases/2023PREM0077-001688# </a:t>
            </a:r>
          </a:p>
          <a:p>
            <a:pPr marL="457200" marR="0" indent="-457200">
              <a:lnSpc>
                <a:spcPct val="200000"/>
              </a:lnSpc>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Variability in employment market: TTOC; [</a:t>
            </a:r>
            <a:r>
              <a:rPr lang="en-US" sz="1800">
                <a:effectLst/>
                <a:latin typeface="Calibri" panose="020F0502020204030204" pitchFamily="34" charset="0"/>
                <a:ea typeface="DengXian" panose="02010600030101010101" pitchFamily="2" charset="-122"/>
                <a:cs typeface="Times New Roman" panose="02020603050405020304" pitchFamily="18" charset="0"/>
              </a:rPr>
              <a:t>Language teachers]</a:t>
            </a:r>
          </a:p>
        </p:txBody>
      </p:sp>
      <p:sp>
        <p:nvSpPr>
          <p:cNvPr id="4" name="Slide Number Placeholder 3"/>
          <p:cNvSpPr>
            <a:spLocks noGrp="1"/>
          </p:cNvSpPr>
          <p:nvPr>
            <p:ph type="sldNum" sz="quarter" idx="5"/>
          </p:nvPr>
        </p:nvSpPr>
        <p:spPr/>
        <p:txBody>
          <a:bodyPr/>
          <a:lstStyle/>
          <a:p>
            <a:fld id="{F5369CF6-3CE2-42FF-ADCD-D6DE280815C8}" type="slidenum">
              <a:rPr lang="en-US" smtClean="0"/>
              <a:t>84</a:t>
            </a:fld>
            <a:endParaRPr lang="en-US"/>
          </a:p>
        </p:txBody>
      </p:sp>
    </p:spTree>
    <p:extLst>
      <p:ext uri="{BB962C8B-B14F-4D97-AF65-F5344CB8AC3E}">
        <p14:creationId xmlns:p14="http://schemas.microsoft.com/office/powerpoint/2010/main" val="22161895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2C3DD-035F-7568-267C-1ECC77199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41193-D91F-AA8D-EBFF-A4106E243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32FB7-E65D-E182-0DD6-0E4726755729}"/>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8079D8BC-022A-2CA8-7383-1B9D6E15E714}"/>
              </a:ext>
            </a:extLst>
          </p:cNvPr>
          <p:cNvSpPr>
            <a:spLocks noGrp="1"/>
          </p:cNvSpPr>
          <p:nvPr>
            <p:ph type="sldNum" sz="quarter" idx="5"/>
          </p:nvPr>
        </p:nvSpPr>
        <p:spPr/>
        <p:txBody>
          <a:bodyPr/>
          <a:lstStyle/>
          <a:p>
            <a:pPr>
              <a:defRPr/>
            </a:pPr>
            <a:fld id="{532C7129-0DD5-1D47-A01A-7DA0B8FCBC4F}" type="slidenum">
              <a:rPr lang="en-US" altLang="en-US" smtClean="0"/>
              <a:pPr>
                <a:defRPr/>
              </a:pPr>
              <a:t>85</a:t>
            </a:fld>
            <a:endParaRPr lang="en-US" altLang="en-US"/>
          </a:p>
        </p:txBody>
      </p:sp>
    </p:spTree>
    <p:extLst>
      <p:ext uri="{BB962C8B-B14F-4D97-AF65-F5344CB8AC3E}">
        <p14:creationId xmlns:p14="http://schemas.microsoft.com/office/powerpoint/2010/main" val="31760599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b="1" dirty="0"/>
              <a:t>(</a:t>
            </a:r>
            <a:r>
              <a:rPr lang="en-US" b="0" i="0" dirty="0">
                <a:solidFill>
                  <a:srgbClr val="545454"/>
                </a:solidFill>
                <a:effectLst/>
                <a:latin typeface="Open Sans" panose="020B0606030504020204" pitchFamily="34" charset="0"/>
              </a:rPr>
              <a:t>Sep 02, 2013) </a:t>
            </a:r>
            <a:r>
              <a:rPr lang="en-US" b="1" dirty="0"/>
              <a:t>Lord's Prayer banned 25 years ago after Sudbury protest </a:t>
            </a:r>
            <a:br>
              <a:rPr lang="en-US" dirty="0"/>
            </a:br>
            <a:r>
              <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3"/>
              </a:rPr>
              <a:t>https://www.cbc.ca/news/canada/sudbury/lord-s-prayer-banned-25-years-ago-after-sudbury-protest-1.1359913</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b="0" i="0" dirty="0">
                <a:solidFill>
                  <a:srgbClr val="222222"/>
                </a:solidFill>
                <a:effectLst/>
                <a:latin typeface="Open Sans" panose="020B0606030504020204" pitchFamily="34" charset="0"/>
              </a:rPr>
              <a:t>"I think it's unfortunate that the spirit that motivated us, which is one of inclusion, could be morphed into one that aims to do the opposite. One that aims to tell people of faith that they're not welcome," he said.</a:t>
            </a:r>
          </a:p>
          <a:p>
            <a:pPr marL="0" marR="0" indent="0">
              <a:lnSpc>
                <a:spcPct val="107000"/>
              </a:lnSpc>
              <a:spcBef>
                <a:spcPts val="0"/>
              </a:spcBef>
              <a:spcAft>
                <a:spcPts val="800"/>
              </a:spcAft>
              <a:buFont typeface="Arial" panose="020B0604020202020204" pitchFamily="34" charset="0"/>
              <a:buNone/>
            </a:pPr>
            <a:endParaRPr lang="en-US" b="0" i="0" dirty="0">
              <a:solidFill>
                <a:srgbClr val="222222"/>
              </a:solidFill>
              <a:effectLst/>
              <a:latin typeface="Open Sans" panose="020B0606030504020204" pitchFamily="34" charset="0"/>
            </a:endParaRPr>
          </a:p>
          <a:p>
            <a:pPr marL="0" marR="0" indent="0">
              <a:lnSpc>
                <a:spcPct val="107000"/>
              </a:lnSpc>
              <a:spcBef>
                <a:spcPts val="0"/>
              </a:spcBef>
              <a:spcAft>
                <a:spcPts val="800"/>
              </a:spcAft>
              <a:buFont typeface="Arial" panose="020B0604020202020204" pitchFamily="34" charset="0"/>
              <a:buNone/>
            </a:pPr>
            <a:r>
              <a:rPr lang="en-US" b="0" i="0" dirty="0">
                <a:solidFill>
                  <a:srgbClr val="222222"/>
                </a:solidFill>
                <a:effectLst/>
                <a:latin typeface="Open Sans" panose="020B0606030504020204" pitchFamily="34" charset="0"/>
              </a:rPr>
              <a:t>See (Sept 5, 2023) </a:t>
            </a:r>
            <a:r>
              <a:rPr lang="en-US" b="1" i="0" dirty="0">
                <a:solidFill>
                  <a:srgbClr val="222222"/>
                </a:solidFill>
                <a:effectLst/>
                <a:latin typeface="Open Sans" panose="020B0606030504020204" pitchFamily="34" charset="0"/>
              </a:rPr>
              <a:t>Religion in Public School Acts </a:t>
            </a:r>
            <a:r>
              <a:rPr lang="en-US" b="0" i="0" dirty="0">
                <a:solidFill>
                  <a:srgbClr val="222222"/>
                </a:solidFill>
                <a:effectLst/>
                <a:latin typeface="Open Sans" panose="020B0606030504020204" pitchFamily="34" charset="0"/>
              </a:rPr>
              <a:t>https://www.bchumanist.ca/religion_in_public_school_acts </a:t>
            </a:r>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86</a:t>
            </a:fld>
            <a:endParaRPr lang="en-US" altLang="en-US"/>
          </a:p>
        </p:txBody>
      </p:sp>
    </p:spTree>
    <p:extLst>
      <p:ext uri="{BB962C8B-B14F-4D97-AF65-F5344CB8AC3E}">
        <p14:creationId xmlns:p14="http://schemas.microsoft.com/office/powerpoint/2010/main" val="41754709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A9B60-FB73-DC66-B2FB-FA5862F04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0F11D-3366-8716-70DF-9BD565943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AE7BB-E996-E24D-F493-E353B9594BB7}"/>
              </a:ext>
            </a:extLst>
          </p:cNvPr>
          <p:cNvSpPr>
            <a:spLocks noGrp="1"/>
          </p:cNvSpPr>
          <p:nvPr>
            <p:ph type="body" idx="1"/>
          </p:nvPr>
        </p:nvSpPr>
        <p:spPr/>
        <p:txBody>
          <a:bodyPr>
            <a:normAutofit/>
          </a:bodyPr>
          <a:lstStyle/>
          <a:p>
            <a:pPr marL="0" marR="0">
              <a:lnSpc>
                <a:spcPct val="107000"/>
              </a:lnSpc>
              <a:spcBef>
                <a:spcPts val="0"/>
              </a:spcBef>
              <a:spcAft>
                <a:spcPts val="800"/>
              </a:spcAft>
            </a:pPr>
            <a:r>
              <a:rPr lang="en-US" dirty="0"/>
              <a:t>(Jan 8, 2020) </a:t>
            </a:r>
            <a:r>
              <a:rPr lang="en-US" b="1" dirty="0"/>
              <a:t>B.C. mom loses court case arguing Indigenous ceremony at kids’ school infringed on religious freedom</a:t>
            </a:r>
            <a:r>
              <a:rPr lang="en-US" dirty="0"/>
              <a:t> </a:t>
            </a:r>
            <a:br>
              <a:rPr lang="en-US" dirty="0"/>
            </a:br>
            <a:r>
              <a:rPr lang="en-US" dirty="0">
                <a:hlinkClick r:id="rId3"/>
              </a:rPr>
              <a:t>https://www.cbc.ca/news/canada/british-columbia/mom-lose-case-indigenous-ceremony-school-religious-freedom-1.5420103 </a:t>
            </a:r>
            <a:endParaRPr lang="en-US" dirty="0"/>
          </a:p>
          <a:p>
            <a:pPr marL="0" marR="0">
              <a:lnSpc>
                <a:spcPct val="107000"/>
              </a:lnSpc>
              <a:spcBef>
                <a:spcPts val="0"/>
              </a:spcBef>
              <a:spcAft>
                <a:spcPts val="800"/>
              </a:spcAft>
            </a:pPr>
            <a:endParaRPr lang="en-US" dirty="0"/>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See: </a:t>
            </a:r>
            <a:r>
              <a:rPr lang="en-US" b="1" dirty="0"/>
              <a:t>Servatius v. Alberni School District No. 70 </a:t>
            </a:r>
            <a:r>
              <a:rPr lang="en-US" dirty="0"/>
              <a:t>https://kieranfor.de/2024/09/30/servatius-v-alberni-school-district-no-70/</a:t>
            </a:r>
          </a:p>
        </p:txBody>
      </p:sp>
      <p:sp>
        <p:nvSpPr>
          <p:cNvPr id="4" name="Slide Number Placeholder 3">
            <a:extLst>
              <a:ext uri="{FF2B5EF4-FFF2-40B4-BE49-F238E27FC236}">
                <a16:creationId xmlns:a16="http://schemas.microsoft.com/office/drawing/2014/main" id="{206F249C-77F5-117D-3555-0D82E7BC1EFA}"/>
              </a:ext>
            </a:extLst>
          </p:cNvPr>
          <p:cNvSpPr>
            <a:spLocks noGrp="1"/>
          </p:cNvSpPr>
          <p:nvPr>
            <p:ph type="sldNum" sz="quarter" idx="5"/>
          </p:nvPr>
        </p:nvSpPr>
        <p:spPr/>
        <p:txBody>
          <a:bodyPr/>
          <a:lstStyle/>
          <a:p>
            <a:pPr>
              <a:defRPr/>
            </a:pPr>
            <a:fld id="{532C7129-0DD5-1D47-A01A-7DA0B8FCBC4F}" type="slidenum">
              <a:rPr lang="en-US" altLang="en-US" smtClean="0"/>
              <a:pPr>
                <a:defRPr/>
              </a:pPr>
              <a:t>87</a:t>
            </a:fld>
            <a:endParaRPr lang="en-US" altLang="en-US"/>
          </a:p>
        </p:txBody>
      </p:sp>
    </p:spTree>
    <p:extLst>
      <p:ext uri="{BB962C8B-B14F-4D97-AF65-F5344CB8AC3E}">
        <p14:creationId xmlns:p14="http://schemas.microsoft.com/office/powerpoint/2010/main" val="9918681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B48CA-B273-C0C0-BBFA-79BA5C4E7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7AAC5-1936-C303-4FEA-575F768FE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149AD-2B5C-2C03-CC18-8664ABC61004}"/>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9027C315-0C6F-88B0-008D-36DB6EE86F72}"/>
              </a:ext>
            </a:extLst>
          </p:cNvPr>
          <p:cNvSpPr>
            <a:spLocks noGrp="1"/>
          </p:cNvSpPr>
          <p:nvPr>
            <p:ph type="sldNum" sz="quarter" idx="5"/>
          </p:nvPr>
        </p:nvSpPr>
        <p:spPr/>
        <p:txBody>
          <a:bodyPr/>
          <a:lstStyle/>
          <a:p>
            <a:pPr>
              <a:defRPr/>
            </a:pPr>
            <a:fld id="{532C7129-0DD5-1D47-A01A-7DA0B8FCBC4F}" type="slidenum">
              <a:rPr lang="en-US" altLang="en-US" smtClean="0"/>
              <a:pPr>
                <a:defRPr/>
              </a:pPr>
              <a:t>88</a:t>
            </a:fld>
            <a:endParaRPr lang="en-US" altLang="en-US"/>
          </a:p>
        </p:txBody>
      </p:sp>
    </p:spTree>
    <p:extLst>
      <p:ext uri="{BB962C8B-B14F-4D97-AF65-F5344CB8AC3E}">
        <p14:creationId xmlns:p14="http://schemas.microsoft.com/office/powerpoint/2010/main" val="597117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457200" marR="0" indent="-457200">
              <a:lnSpc>
                <a:spcPct val="200000"/>
              </a:lnSpc>
              <a:spcBef>
                <a:spcPts val="0"/>
              </a:spcBef>
              <a:spcAft>
                <a:spcPts val="0"/>
              </a:spcAft>
            </a:pP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Roher</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E.M., &amp;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Zavitz</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K.A. (2011). Facebook,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MySpace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Twitter &amp; blogs: How to manage social media in a school employment context. In R. Flynn (Ed.),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The Rocky Road Ahead: Balancing Competing Interests.(pp. 223-247).</a:t>
            </a:r>
          </a:p>
          <a:p>
            <a:pPr marL="457200" marR="0" indent="-457200">
              <a:lnSpc>
                <a:spcPct val="200000"/>
              </a:lnSpc>
              <a:spcBef>
                <a:spcPts val="0"/>
              </a:spcBef>
              <a:spcAft>
                <a:spcPts val="0"/>
              </a:spcAft>
            </a:pPr>
            <a:endParaRPr lang="en-US" sz="1800" i="1" dirty="0">
              <a:effectLst/>
              <a:latin typeface="Times New Roman" panose="02020603050405020304" pitchFamily="18"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it-IT" sz="1800" i="0" dirty="0">
                <a:effectLst/>
                <a:latin typeface="Times New Roman" panose="02020603050405020304" pitchFamily="18" charset="0"/>
                <a:ea typeface="DengXian" panose="02010600030101010101" pitchFamily="2" charset="-122"/>
                <a:cs typeface="Times New Roman" panose="02020603050405020304" pitchFamily="18" charset="0"/>
              </a:rPr>
              <a:t>Administrative Procedure 403 SOCIAL MEDIA GUIDELINES </a:t>
            </a:r>
          </a:p>
          <a:p>
            <a:pPr marL="0" marR="0">
              <a:lnSpc>
                <a:spcPct val="115000"/>
              </a:lnSpc>
              <a:spcBef>
                <a:spcPts val="0"/>
              </a:spcBef>
              <a:spcAft>
                <a:spcPts val="0"/>
              </a:spcAft>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https://www.vsb.bc.ca/District/Departments/Office_of_the_Superintendent/Administrative-Procedures-Manual/Administrative%20Procedures%20Manual%20Library/Section%20400/AP_403_Social_Media_Guidelines.pdf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457200" marR="0" indent="-457200">
              <a:lnSpc>
                <a:spcPct val="200000"/>
              </a:lnSpc>
              <a:spcBef>
                <a:spcPts val="0"/>
              </a:spcBef>
              <a:spcAft>
                <a:spcPts val="0"/>
              </a:spcAft>
            </a:pPr>
            <a:endParaRPr lang="en-US" sz="1800" i="1" dirty="0">
              <a:effectLst/>
              <a:latin typeface="Times New Roman" panose="02020603050405020304" pitchFamily="18"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89</a:t>
            </a:fld>
            <a:endParaRPr lang="en-US"/>
          </a:p>
        </p:txBody>
      </p:sp>
    </p:spTree>
    <p:extLst>
      <p:ext uri="{BB962C8B-B14F-4D97-AF65-F5344CB8AC3E}">
        <p14:creationId xmlns:p14="http://schemas.microsoft.com/office/powerpoint/2010/main" val="16877786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AC171-036F-C451-F960-6B473AAA4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D7DB6-DAE6-6798-449C-565AF3670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9BE49-848F-9B26-1B69-1331D5A68FE8}"/>
              </a:ext>
            </a:extLst>
          </p:cNvPr>
          <p:cNvSpPr>
            <a:spLocks noGrp="1"/>
          </p:cNvSpPr>
          <p:nvPr>
            <p:ph type="body" idx="1"/>
          </p:nvPr>
        </p:nvSpPr>
        <p:spPr/>
        <p:txBody>
          <a:bodyPr>
            <a:normAutofit fontScale="77500" lnSpcReduction="20000"/>
          </a:bodyPr>
          <a:lstStyle/>
          <a:p>
            <a:pPr marL="457200" marR="0" indent="-457200">
              <a:lnSpc>
                <a:spcPct val="200000"/>
              </a:lnSpc>
              <a:spcBef>
                <a:spcPts val="0"/>
              </a:spcBef>
              <a:spcAft>
                <a:spcPts val="0"/>
              </a:spcAft>
            </a:pP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Roher</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E.M., &amp;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Zavitz</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K.A. (2011). Facebook,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MySpace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Twitter &amp; blogs: How to manage social media in a school employment context. In R. Flynn (Ed.),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The Rocky Road Ahead: Balancing Competing Interests.(pp. 223-247).</a:t>
            </a:r>
          </a:p>
          <a:p>
            <a:pPr marL="457200" marR="0" indent="-457200">
              <a:lnSpc>
                <a:spcPct val="200000"/>
              </a:lnSpc>
              <a:spcBef>
                <a:spcPts val="0"/>
              </a:spcBef>
              <a:spcAft>
                <a:spcPts val="0"/>
              </a:spcAft>
            </a:pPr>
            <a:endParaRPr lang="en-US" sz="1800" i="1" dirty="0">
              <a:effectLst/>
              <a:latin typeface="Times New Roman" panose="02020603050405020304" pitchFamily="18"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it-IT" sz="1800" i="0" dirty="0">
                <a:effectLst/>
                <a:latin typeface="Times New Roman" panose="02020603050405020304" pitchFamily="18" charset="0"/>
                <a:ea typeface="DengXian" panose="02010600030101010101" pitchFamily="2" charset="-122"/>
                <a:cs typeface="Times New Roman" panose="02020603050405020304" pitchFamily="18" charset="0"/>
              </a:rPr>
              <a:t>Administrative Procedure 403 SOCIAL MEDIA GUIDELINES </a:t>
            </a:r>
          </a:p>
          <a:p>
            <a:pPr marL="0" marR="0">
              <a:lnSpc>
                <a:spcPct val="115000"/>
              </a:lnSpc>
              <a:spcBef>
                <a:spcPts val="0"/>
              </a:spcBef>
              <a:spcAft>
                <a:spcPts val="0"/>
              </a:spcAft>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https://www.vsb.bc.ca/District/Departments/Office_of_the_Superintendent/Administrative-Procedures-Manual/Administrative%20Procedures%20Manual%20Library/Section%20400/AP_403_Social_Media_Guidelines.pdf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457200" marR="0" indent="-457200">
              <a:lnSpc>
                <a:spcPct val="200000"/>
              </a:lnSpc>
              <a:spcBef>
                <a:spcPts val="0"/>
              </a:spcBef>
              <a:spcAft>
                <a:spcPts val="0"/>
              </a:spcAft>
            </a:pPr>
            <a:endParaRPr lang="en-US" sz="1800" i="1" dirty="0">
              <a:effectLst/>
              <a:latin typeface="Times New Roman" panose="02020603050405020304" pitchFamily="18"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C9CB717E-C9C8-4C52-10EA-8CD61CA2D9AA}"/>
              </a:ext>
            </a:extLst>
          </p:cNvPr>
          <p:cNvSpPr>
            <a:spLocks noGrp="1"/>
          </p:cNvSpPr>
          <p:nvPr>
            <p:ph type="sldNum" sz="quarter" idx="5"/>
          </p:nvPr>
        </p:nvSpPr>
        <p:spPr/>
        <p:txBody>
          <a:bodyPr/>
          <a:lstStyle/>
          <a:p>
            <a:fld id="{F5369CF6-3CE2-42FF-ADCD-D6DE280815C8}" type="slidenum">
              <a:rPr lang="en-US" smtClean="0"/>
              <a:t>90</a:t>
            </a:fld>
            <a:endParaRPr lang="en-US"/>
          </a:p>
        </p:txBody>
      </p:sp>
    </p:spTree>
    <p:extLst>
      <p:ext uri="{BB962C8B-B14F-4D97-AF65-F5344CB8AC3E}">
        <p14:creationId xmlns:p14="http://schemas.microsoft.com/office/powerpoint/2010/main" val="26490866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E5E7-9426-B5ED-2593-E27A142C7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BF05D-46D5-1E36-04B5-E611F70C5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CFBDD-D594-7789-AB6A-F987E7825FEF}"/>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46DEE5EB-86E3-47A7-BE97-2214519A7B4B}"/>
              </a:ext>
            </a:extLst>
          </p:cNvPr>
          <p:cNvSpPr>
            <a:spLocks noGrp="1"/>
          </p:cNvSpPr>
          <p:nvPr>
            <p:ph type="sldNum" sz="quarter" idx="5"/>
          </p:nvPr>
        </p:nvSpPr>
        <p:spPr/>
        <p:txBody>
          <a:bodyPr/>
          <a:lstStyle/>
          <a:p>
            <a:pPr>
              <a:defRPr/>
            </a:pPr>
            <a:fld id="{532C7129-0DD5-1D47-A01A-7DA0B8FCBC4F}" type="slidenum">
              <a:rPr lang="en-US" altLang="en-US" smtClean="0"/>
              <a:pPr>
                <a:defRPr/>
              </a:pPr>
              <a:t>91</a:t>
            </a:fld>
            <a:endParaRPr lang="en-US" altLang="en-US"/>
          </a:p>
        </p:txBody>
      </p:sp>
    </p:spTree>
    <p:extLst>
      <p:ext uri="{BB962C8B-B14F-4D97-AF65-F5344CB8AC3E}">
        <p14:creationId xmlns:p14="http://schemas.microsoft.com/office/powerpoint/2010/main" val="219375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slide </a:t>
            </a:r>
          </a:p>
          <a:p>
            <a:r>
              <a:rPr lang="en-US" dirty="0"/>
              <a:t>New cut</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10</a:t>
            </a:fld>
            <a:endParaRPr lang="en-US" altLang="en-US"/>
          </a:p>
        </p:txBody>
      </p:sp>
    </p:spTree>
    <p:extLst>
      <p:ext uri="{BB962C8B-B14F-4D97-AF65-F5344CB8AC3E}">
        <p14:creationId xmlns:p14="http://schemas.microsoft.com/office/powerpoint/2010/main" val="32503542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4440B-B087-F8B2-D560-39E2D856E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6B8DC-090D-D2A3-870A-FAD1428AB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499A2-BE64-6B2B-6530-DEBC7131D3A2}"/>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33D9569D-74D5-70D5-C683-AC4C0408F408}"/>
              </a:ext>
            </a:extLst>
          </p:cNvPr>
          <p:cNvSpPr>
            <a:spLocks noGrp="1"/>
          </p:cNvSpPr>
          <p:nvPr>
            <p:ph type="sldNum" sz="quarter" idx="5"/>
          </p:nvPr>
        </p:nvSpPr>
        <p:spPr/>
        <p:txBody>
          <a:bodyPr/>
          <a:lstStyle/>
          <a:p>
            <a:pPr>
              <a:defRPr/>
            </a:pPr>
            <a:fld id="{532C7129-0DD5-1D47-A01A-7DA0B8FCBC4F}" type="slidenum">
              <a:rPr lang="en-US" altLang="en-US" smtClean="0"/>
              <a:pPr>
                <a:defRPr/>
              </a:pPr>
              <a:t>93</a:t>
            </a:fld>
            <a:endParaRPr lang="en-US" altLang="en-US"/>
          </a:p>
        </p:txBody>
      </p:sp>
    </p:spTree>
    <p:extLst>
      <p:ext uri="{BB962C8B-B14F-4D97-AF65-F5344CB8AC3E}">
        <p14:creationId xmlns:p14="http://schemas.microsoft.com/office/powerpoint/2010/main" val="21278275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F6BD-55DF-0619-D81C-C9334C0C6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3C50C-40ED-1413-3797-4C3B79886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6ED73-F994-52EE-73DD-02A1BB8EB84C}"/>
              </a:ext>
            </a:extLst>
          </p:cNvPr>
          <p:cNvSpPr>
            <a:spLocks noGrp="1"/>
          </p:cNvSpPr>
          <p:nvPr>
            <p:ph type="body" idx="1"/>
          </p:nvPr>
        </p:nvSpPr>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E80DE631-6704-ECEC-7BF2-773E77F9AA72}"/>
              </a:ext>
            </a:extLst>
          </p:cNvPr>
          <p:cNvSpPr>
            <a:spLocks noGrp="1"/>
          </p:cNvSpPr>
          <p:nvPr>
            <p:ph type="sldNum" sz="quarter" idx="5"/>
          </p:nvPr>
        </p:nvSpPr>
        <p:spPr/>
        <p:txBody>
          <a:bodyPr/>
          <a:lstStyle/>
          <a:p>
            <a:fld id="{F5369CF6-3CE2-42FF-ADCD-D6DE280815C8}" type="slidenum">
              <a:rPr lang="en-US" smtClean="0"/>
              <a:t>94</a:t>
            </a:fld>
            <a:endParaRPr lang="en-US"/>
          </a:p>
        </p:txBody>
      </p:sp>
    </p:spTree>
    <p:extLst>
      <p:ext uri="{BB962C8B-B14F-4D97-AF65-F5344CB8AC3E}">
        <p14:creationId xmlns:p14="http://schemas.microsoft.com/office/powerpoint/2010/main" val="13813755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37AF5-5FD1-906A-EC0E-C45CB5532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B64D1-74AE-3A10-E90F-FF1B4F738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2BDF5-8DB1-D6A0-2F06-F0A7930FF2F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3A2F5DA9-02BF-8B24-A321-32C2A79C8345}"/>
              </a:ext>
            </a:extLst>
          </p:cNvPr>
          <p:cNvSpPr>
            <a:spLocks noGrp="1"/>
          </p:cNvSpPr>
          <p:nvPr>
            <p:ph type="sldNum" sz="quarter" idx="5"/>
          </p:nvPr>
        </p:nvSpPr>
        <p:spPr/>
        <p:txBody>
          <a:bodyPr/>
          <a:lstStyle/>
          <a:p>
            <a:pPr>
              <a:defRPr/>
            </a:pPr>
            <a:fld id="{532C7129-0DD5-1D47-A01A-7DA0B8FCBC4F}" type="slidenum">
              <a:rPr lang="en-US" altLang="en-US" smtClean="0"/>
              <a:pPr>
                <a:defRPr/>
              </a:pPr>
              <a:t>95</a:t>
            </a:fld>
            <a:endParaRPr lang="en-US" altLang="en-US"/>
          </a:p>
        </p:txBody>
      </p:sp>
    </p:spTree>
    <p:extLst>
      <p:ext uri="{BB962C8B-B14F-4D97-AF65-F5344CB8AC3E}">
        <p14:creationId xmlns:p14="http://schemas.microsoft.com/office/powerpoint/2010/main" val="39792191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highlight>
                  <a:srgbClr val="D3D3D3"/>
                </a:highlight>
                <a:latin typeface="Times New Roman" panose="02020603050405020304" pitchFamily="18" charset="0"/>
                <a:ea typeface="SimSun" panose="02010600030101010101" pitchFamily="2" charset="-122"/>
              </a:rPr>
              <a:t>Cartwright, J. H. E., &amp; González, D. L. (2016). Möbius strips before Möbius: Topological hints in ancient representations.</a:t>
            </a:r>
            <a:r>
              <a:rPr lang="en-US" sz="1800" i="1" dirty="0">
                <a:effectLst/>
                <a:highlight>
                  <a:srgbClr val="D3D3D3"/>
                </a:highlight>
                <a:latin typeface="Times New Roman" panose="02020603050405020304" pitchFamily="18" charset="0"/>
                <a:ea typeface="SimSun" panose="02010600030101010101" pitchFamily="2" charset="-122"/>
              </a:rPr>
              <a:t> The Mathematical Intelligencer, 38</a:t>
            </a:r>
            <a:r>
              <a:rPr lang="en-US" sz="1800" dirty="0">
                <a:effectLst/>
                <a:highlight>
                  <a:srgbClr val="D3D3D3"/>
                </a:highlight>
                <a:latin typeface="Times New Roman" panose="02020603050405020304" pitchFamily="18" charset="0"/>
                <a:ea typeface="SimSun" panose="02010600030101010101" pitchFamily="2" charset="-122"/>
              </a:rPr>
              <a:t>(2), 69-76. </a:t>
            </a:r>
            <a:r>
              <a:rPr lang="en-US" sz="1800" u="sng" dirty="0">
                <a:solidFill>
                  <a:srgbClr val="0000FF"/>
                </a:solidFill>
                <a:effectLst/>
                <a:highlight>
                  <a:srgbClr val="D3D3D3"/>
                </a:highlight>
                <a:latin typeface="Times New Roman" panose="02020603050405020304" pitchFamily="18" charset="0"/>
                <a:ea typeface="SimSun" panose="02010600030101010101" pitchFamily="2" charset="-122"/>
                <a:cs typeface="Times New Roman" panose="02020603050405020304" pitchFamily="18" charset="0"/>
                <a:hlinkClick r:id="rId3"/>
              </a:rPr>
              <a:t>https://doi.org/10.1007/s00283-016-9631-8</a:t>
            </a:r>
            <a:endParaRPr lang="en-US" sz="1800" dirty="0">
              <a:effectLst/>
              <a:latin typeface="Times New Roman" panose="02020603050405020304" pitchFamily="18" charset="0"/>
              <a:ea typeface="SimSun" panose="02010600030101010101" pitchFamily="2" charset="-122"/>
            </a:endParaRPr>
          </a:p>
          <a:p>
            <a:pPr marL="171450" indent="-171450">
              <a:buFont typeface="Arial" panose="020B0604020202020204" pitchFamily="34" charset="0"/>
              <a:buChar char="•"/>
            </a:pPr>
            <a:r>
              <a:rPr lang="en-US" dirty="0"/>
              <a:t>August Mobius discovered his eponymous strip—also found almost contemporaneously by Johann Listing—in </a:t>
            </a:r>
            <a:r>
              <a:rPr lang="en-US" b="1" dirty="0"/>
              <a:t>1858</a:t>
            </a:r>
            <a:r>
              <a:rPr lang="en-US" dirty="0"/>
              <a:t>,</a:t>
            </a:r>
          </a:p>
          <a:p>
            <a:pPr marL="171450" indent="-171450">
              <a:buFont typeface="Arial" panose="020B0604020202020204" pitchFamily="34" charset="0"/>
              <a:buChar char="•"/>
            </a:pPr>
            <a:r>
              <a:rPr lang="en-US" dirty="0"/>
              <a:t>Central part of the great </a:t>
            </a:r>
            <a:r>
              <a:rPr lang="en-US" dirty="0" err="1"/>
              <a:t>Sentinum</a:t>
            </a:r>
            <a:r>
              <a:rPr lang="en-US" dirty="0"/>
              <a:t> mosaic (dated to 200–250 CE) showing the Mobius band. (Image from Bibi Saint-Pol / Wikimedia Commons.)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96</a:t>
            </a:fld>
            <a:endParaRPr lang="en-US" altLang="en-US"/>
          </a:p>
        </p:txBody>
      </p:sp>
    </p:spTree>
    <p:extLst>
      <p:ext uri="{BB962C8B-B14F-4D97-AF65-F5344CB8AC3E}">
        <p14:creationId xmlns:p14="http://schemas.microsoft.com/office/powerpoint/2010/main" val="117106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A0CB-7570-692C-BF97-5453AB81B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ACB9E-142B-BC37-BDFD-554E0C215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A5BAB-C29E-F1D6-1578-89C4F33CC2E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7BBAE6DA-8629-E54F-8150-1CBF09C2A0E9}"/>
              </a:ext>
            </a:extLst>
          </p:cNvPr>
          <p:cNvSpPr>
            <a:spLocks noGrp="1"/>
          </p:cNvSpPr>
          <p:nvPr>
            <p:ph type="sldNum" sz="quarter" idx="5"/>
          </p:nvPr>
        </p:nvSpPr>
        <p:spPr/>
        <p:txBody>
          <a:bodyPr/>
          <a:lstStyle/>
          <a:p>
            <a:pPr>
              <a:defRPr/>
            </a:pPr>
            <a:fld id="{532C7129-0DD5-1D47-A01A-7DA0B8FCBC4F}" type="slidenum">
              <a:rPr lang="en-US" altLang="en-US" smtClean="0"/>
              <a:pPr>
                <a:defRPr/>
              </a:pPr>
              <a:t>97</a:t>
            </a:fld>
            <a:endParaRPr lang="en-US" altLang="en-US"/>
          </a:p>
        </p:txBody>
      </p:sp>
    </p:spTree>
    <p:extLst>
      <p:ext uri="{BB962C8B-B14F-4D97-AF65-F5344CB8AC3E}">
        <p14:creationId xmlns:p14="http://schemas.microsoft.com/office/powerpoint/2010/main" val="1799817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DC2044-4A08-E748-A06E-C2B27E5802F1}"/>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2" descr="2014_logo_only_reverse.png">
            <a:extLst>
              <a:ext uri="{FF2B5EF4-FFF2-40B4-BE49-F238E27FC236}">
                <a16:creationId xmlns:a16="http://schemas.microsoft.com/office/drawing/2014/main" id="{51D12B78-8139-E644-BCC8-ACA6A44F82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none" spc="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2" name="Title 1">
            <a:extLst>
              <a:ext uri="{FF2B5EF4-FFF2-40B4-BE49-F238E27FC236}">
                <a16:creationId xmlns:a16="http://schemas.microsoft.com/office/drawing/2014/main" id="{9CBBE2BB-0C57-3E4C-A753-F599012150A7}"/>
              </a:ext>
            </a:extLst>
          </p:cNvPr>
          <p:cNvSpPr>
            <a:spLocks noGrp="1"/>
          </p:cNvSpPr>
          <p:nvPr>
            <p:ph type="title" hasCustomPrompt="1"/>
          </p:nvPr>
        </p:nvSpPr>
        <p:spPr>
          <a:xfrm>
            <a:off x="365587" y="1141558"/>
            <a:ext cx="5438775" cy="1574208"/>
          </a:xfrm>
          <a:prstGeom prst="rect">
            <a:avLst/>
          </a:prstGeom>
        </p:spPr>
        <p:txBody>
          <a:bodyPr lIns="0" tIns="0" rIns="0" bIns="0"/>
          <a:lstStyle>
            <a:lvl1pPr algn="l">
              <a:lnSpc>
                <a:spcPts val="3800"/>
              </a:lnSpc>
              <a:defRPr sz="3400" b="1">
                <a:solidFill>
                  <a:schemeClr val="accent1">
                    <a:lumMod val="50000"/>
                    <a:lumOff val="50000"/>
                  </a:schemeClr>
                </a:solidFill>
              </a:defRPr>
            </a:lvl1pPr>
          </a:lstStyle>
          <a:p>
            <a:pPr lvl="0"/>
            <a:r>
              <a:rPr lang="en-CA"/>
              <a:t>Click to edit Master text styles</a:t>
            </a:r>
          </a:p>
        </p:txBody>
      </p:sp>
    </p:spTree>
    <p:extLst>
      <p:ext uri="{BB962C8B-B14F-4D97-AF65-F5344CB8AC3E}">
        <p14:creationId xmlns:p14="http://schemas.microsoft.com/office/powerpoint/2010/main" val="145894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 2">
    <p:bg>
      <p:bgPr>
        <a:solidFill>
          <a:schemeClr val="tx1"/>
        </a:solidFill>
        <a:effectLst/>
      </p:bgPr>
    </p:bg>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F8600279-7B8A-0948-A22C-35CBB55BE2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16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D2A977-3F56-1649-9B5C-932A97F88A8F}"/>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9" name="Picture 3" descr="s4b282c2015.png">
            <a:extLst>
              <a:ext uri="{FF2B5EF4-FFF2-40B4-BE49-F238E27FC236}">
                <a16:creationId xmlns:a16="http://schemas.microsoft.com/office/drawing/2014/main" id="{BB57D411-10C3-9643-970C-A5D7BF1182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none" spc="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2" name="Title 1">
            <a:extLst>
              <a:ext uri="{FF2B5EF4-FFF2-40B4-BE49-F238E27FC236}">
                <a16:creationId xmlns:a16="http://schemas.microsoft.com/office/drawing/2014/main" id="{3E52B14B-758E-084E-BA13-E6F328ACDAEE}"/>
              </a:ext>
            </a:extLst>
          </p:cNvPr>
          <p:cNvSpPr>
            <a:spLocks noGrp="1"/>
          </p:cNvSpPr>
          <p:nvPr>
            <p:ph type="title"/>
          </p:nvPr>
        </p:nvSpPr>
        <p:spPr>
          <a:xfrm>
            <a:off x="385981" y="1145927"/>
            <a:ext cx="5409982" cy="1569839"/>
          </a:xfrm>
          <a:prstGeom prst="rect">
            <a:avLst/>
          </a:prstGeom>
        </p:spPr>
        <p:txBody>
          <a:bodyPr lIns="0" tIns="0" rIns="0" bIns="0"/>
          <a:lstStyle>
            <a:lvl1pPr algn="l">
              <a:lnSpc>
                <a:spcPts val="3800"/>
              </a:lnSpc>
              <a:defRPr sz="3400" b="1">
                <a:solidFill>
                  <a:schemeClr val="tx1">
                    <a:lumMod val="10000"/>
                    <a:lumOff val="90000"/>
                  </a:schemeClr>
                </a:solidFill>
              </a:defRPr>
            </a:lvl1pPr>
          </a:lstStyle>
          <a:p>
            <a:r>
              <a:rPr lang="en-US"/>
              <a:t>Click to edit Master title style</a:t>
            </a:r>
          </a:p>
        </p:txBody>
      </p:sp>
    </p:spTree>
    <p:extLst>
      <p:ext uri="{BB962C8B-B14F-4D97-AF65-F5344CB8AC3E}">
        <p14:creationId xmlns:p14="http://schemas.microsoft.com/office/powerpoint/2010/main" val="23654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E32F5F1E-FA2C-CA40-B19B-422E4289F406}"/>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A520048-3B01-6D4F-ABB1-62CF686C9F6C}"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4" name="Rectangle 3">
            <a:extLst>
              <a:ext uri="{FF2B5EF4-FFF2-40B4-BE49-F238E27FC236}">
                <a16:creationId xmlns:a16="http://schemas.microsoft.com/office/drawing/2014/main" id="{149BD8F2-58D7-1F4D-89C0-C1F5D61506A4}"/>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 name="Picture 2" descr="2014_logo_only_reverse.png">
            <a:extLst>
              <a:ext uri="{FF2B5EF4-FFF2-40B4-BE49-F238E27FC236}">
                <a16:creationId xmlns:a16="http://schemas.microsoft.com/office/drawing/2014/main" id="{B73D1A4D-E646-CF42-8E0B-1F50828E07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9A8D1E7E-B601-3641-86D1-05CEAB683821}"/>
              </a:ext>
            </a:extLst>
          </p:cNvPr>
          <p:cNvSpPr>
            <a:spLocks noGrp="1"/>
          </p:cNvSpPr>
          <p:nvPr>
            <p:ph type="title"/>
          </p:nvPr>
        </p:nvSpPr>
        <p:spPr>
          <a:xfrm>
            <a:off x="368414" y="1131887"/>
            <a:ext cx="7886700" cy="1131887"/>
          </a:xfrm>
          <a:prstGeom prst="rect">
            <a:avLst/>
          </a:prstGeom>
        </p:spPr>
        <p:txBody>
          <a:bodyPr lIns="0" tIns="0" rIns="0" bIns="0"/>
          <a:lstStyle>
            <a:lvl1pPr algn="l">
              <a:defRPr sz="2800" b="1">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285449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Slide - 3">
    <p:bg>
      <p:bgPr>
        <a:solidFill>
          <a:schemeClr val="tx1"/>
        </a:solidFill>
        <a:effectLst/>
      </p:bgPr>
    </p:bg>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14BB6FCE-4A9E-894D-AB47-568D04ADACB2}"/>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DB20FED-9292-3648-9FE2-F2D73F362A8A}"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4" name="Rectangle 3">
            <a:extLst>
              <a:ext uri="{FF2B5EF4-FFF2-40B4-BE49-F238E27FC236}">
                <a16:creationId xmlns:a16="http://schemas.microsoft.com/office/drawing/2014/main" id="{13E78170-6765-0340-9B9D-5B9076E22D52}"/>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 name="Picture 3" descr="s4b282c2015.png">
            <a:extLst>
              <a:ext uri="{FF2B5EF4-FFF2-40B4-BE49-F238E27FC236}">
                <a16:creationId xmlns:a16="http://schemas.microsoft.com/office/drawing/2014/main" id="{EB94A9BA-7D90-3545-ADCC-6B0E239A55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5BE77B2-1725-364C-8919-4C53160241CE}"/>
              </a:ext>
            </a:extLst>
          </p:cNvPr>
          <p:cNvSpPr>
            <a:spLocks noGrp="1"/>
          </p:cNvSpPr>
          <p:nvPr>
            <p:ph type="title"/>
          </p:nvPr>
        </p:nvSpPr>
        <p:spPr>
          <a:xfrm>
            <a:off x="365587" y="1131888"/>
            <a:ext cx="5430376" cy="993775"/>
          </a:xfrm>
          <a:prstGeom prst="rect">
            <a:avLst/>
          </a:prstGeom>
        </p:spPr>
        <p:txBody>
          <a:bodyPr lIns="0" tIns="0" rIns="0" bIns="0"/>
          <a:lstStyle>
            <a:lvl1pPr algn="l">
              <a:lnSpc>
                <a:spcPts val="3200"/>
              </a:lnSpc>
              <a:defRPr sz="2800" b="1">
                <a:solidFill>
                  <a:schemeClr val="tx1">
                    <a:lumMod val="10000"/>
                    <a:lumOff val="90000"/>
                  </a:schemeClr>
                </a:solidFill>
              </a:defRPr>
            </a:lvl1pPr>
          </a:lstStyle>
          <a:p>
            <a:r>
              <a:rPr lang="en-US"/>
              <a:t>Click to edit Master title style</a:t>
            </a:r>
          </a:p>
        </p:txBody>
      </p:sp>
    </p:spTree>
    <p:extLst>
      <p:ext uri="{BB962C8B-B14F-4D97-AF65-F5344CB8AC3E}">
        <p14:creationId xmlns:p14="http://schemas.microsoft.com/office/powerpoint/2010/main" val="137858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4" name="Picture 1" descr="s4b282c2015.png">
            <a:extLst>
              <a:ext uri="{FF2B5EF4-FFF2-40B4-BE49-F238E27FC236}">
                <a16:creationId xmlns:a16="http://schemas.microsoft.com/office/drawing/2014/main" id="{C5CC1297-7F58-3647-B3F1-062AA1D039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7F2E0D4F-D434-DE43-A4CE-A7E215618088}"/>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1FA68E0-BB7B-CA40-9EFF-4BCD4E36FA24}"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 name="Title 1">
            <a:extLst>
              <a:ext uri="{FF2B5EF4-FFF2-40B4-BE49-F238E27FC236}">
                <a16:creationId xmlns:a16="http://schemas.microsoft.com/office/drawing/2014/main" id="{04C82551-CF7F-BB44-8DA7-7DB7D78F9390}"/>
              </a:ext>
            </a:extLst>
          </p:cNvPr>
          <p:cNvSpPr>
            <a:spLocks noGrp="1"/>
          </p:cNvSpPr>
          <p:nvPr>
            <p:ph type="title" hasCustomPrompt="1"/>
          </p:nvPr>
        </p:nvSpPr>
        <p:spPr>
          <a:xfrm>
            <a:off x="438954" y="560541"/>
            <a:ext cx="7886700" cy="451716"/>
          </a:xfrm>
          <a:prstGeom prst="rect">
            <a:avLst/>
          </a:prstGeom>
        </p:spPr>
        <p:txBody>
          <a:bodyPr lIns="0" tIns="0" rIns="0" bIns="0"/>
          <a:lstStyle>
            <a:lvl1pPr algn="l">
              <a:defRPr sz="2100" b="1">
                <a:solidFill>
                  <a:schemeClr val="accent1">
                    <a:lumMod val="50000"/>
                    <a:lumOff val="50000"/>
                  </a:schemeClr>
                </a:solidFill>
              </a:defRPr>
            </a:lvl1pPr>
          </a:lstStyle>
          <a:p>
            <a:pPr lvl="0"/>
            <a:r>
              <a:rPr lang="en-CA"/>
              <a:t>Click to edit Master text styles</a:t>
            </a:r>
          </a:p>
        </p:txBody>
      </p:sp>
    </p:spTree>
    <p:extLst>
      <p:ext uri="{BB962C8B-B14F-4D97-AF65-F5344CB8AC3E}">
        <p14:creationId xmlns:p14="http://schemas.microsoft.com/office/powerpoint/2010/main" val="324034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Slide - 2">
    <p:bg>
      <p:bgPr>
        <a:solidFill>
          <a:schemeClr val="tx1"/>
        </a:solidFill>
        <a:effectLst/>
      </p:bgPr>
    </p:bg>
    <p:spTree>
      <p:nvGrpSpPr>
        <p:cNvPr id="1" name=""/>
        <p:cNvGrpSpPr/>
        <p:nvPr/>
      </p:nvGrpSpPr>
      <p:grpSpPr>
        <a:xfrm>
          <a:off x="0" y="0"/>
          <a:ext cx="0" cy="0"/>
          <a:chOff x="0" y="0"/>
          <a:chExt cx="0" cy="0"/>
        </a:xfrm>
      </p:grpSpPr>
      <p:pic>
        <p:nvPicPr>
          <p:cNvPr id="4" name="Picture 2" descr="2014_logo_only_reverse.png">
            <a:extLst>
              <a:ext uri="{FF2B5EF4-FFF2-40B4-BE49-F238E27FC236}">
                <a16:creationId xmlns:a16="http://schemas.microsoft.com/office/drawing/2014/main" id="{3389ABEF-D5CE-EB4B-8DF1-04E7AB2AD8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599D5D24-C50C-AA49-8E96-06282F592868}"/>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DA7EBE31-BD8B-4A46-AC67-62556815D290}"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 name="Title 1">
            <a:extLst>
              <a:ext uri="{FF2B5EF4-FFF2-40B4-BE49-F238E27FC236}">
                <a16:creationId xmlns:a16="http://schemas.microsoft.com/office/drawing/2014/main" id="{ACBD4CC9-2B32-C947-A94E-1B7CE12D4171}"/>
              </a:ext>
            </a:extLst>
          </p:cNvPr>
          <p:cNvSpPr>
            <a:spLocks noGrp="1"/>
          </p:cNvSpPr>
          <p:nvPr>
            <p:ph type="title"/>
          </p:nvPr>
        </p:nvSpPr>
        <p:spPr>
          <a:xfrm>
            <a:off x="438954" y="555526"/>
            <a:ext cx="7886700" cy="432047"/>
          </a:xfrm>
          <a:prstGeom prst="rect">
            <a:avLst/>
          </a:prstGeom>
        </p:spPr>
        <p:txBody>
          <a:bodyPr lIns="0" tIns="0" rIns="0" bIns="0"/>
          <a:lstStyle>
            <a:lvl1pPr algn="l">
              <a:lnSpc>
                <a:spcPts val="2800"/>
              </a:lnSpc>
              <a:defRPr sz="2100" b="1">
                <a:solidFill>
                  <a:schemeClr val="tx1">
                    <a:lumMod val="10000"/>
                    <a:lumOff val="90000"/>
                  </a:schemeClr>
                </a:solidFill>
              </a:defRPr>
            </a:lvl1pPr>
          </a:lstStyle>
          <a:p>
            <a:r>
              <a:rPr lang="en-US"/>
              <a:t>Click to edit Master title style</a:t>
            </a:r>
          </a:p>
        </p:txBody>
      </p:sp>
    </p:spTree>
    <p:extLst>
      <p:ext uri="{BB962C8B-B14F-4D97-AF65-F5344CB8AC3E}">
        <p14:creationId xmlns:p14="http://schemas.microsoft.com/office/powerpoint/2010/main" val="75790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0627803E-7450-1D4D-B989-93375F8F75B2}"/>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D9C2B68-88E0-EA42-B917-1B9578864DF1}"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5" name="Picture 3" descr="s4b282c2015.png">
            <a:extLst>
              <a:ext uri="{FF2B5EF4-FFF2-40B4-BE49-F238E27FC236}">
                <a16:creationId xmlns:a16="http://schemas.microsoft.com/office/drawing/2014/main" id="{04436965-BB52-7B4A-811E-356741803A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9638" y="411510"/>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 name="Title 1">
            <a:extLst>
              <a:ext uri="{FF2B5EF4-FFF2-40B4-BE49-F238E27FC236}">
                <a16:creationId xmlns:a16="http://schemas.microsoft.com/office/drawing/2014/main" id="{7DBA0920-9910-044C-A5F5-C875F1267970}"/>
              </a:ext>
            </a:extLst>
          </p:cNvPr>
          <p:cNvSpPr>
            <a:spLocks noGrp="1"/>
          </p:cNvSpPr>
          <p:nvPr>
            <p:ph type="title"/>
          </p:nvPr>
        </p:nvSpPr>
        <p:spPr>
          <a:xfrm>
            <a:off x="438955" y="411510"/>
            <a:ext cx="7908520" cy="623332"/>
          </a:xfrm>
          <a:prstGeom prst="rect">
            <a:avLst/>
          </a:prstGeom>
        </p:spPr>
        <p:txBody>
          <a:bodyPr lIns="0" tIns="0" rIns="0" bIns="0"/>
          <a:lstStyle>
            <a:lvl1pPr algn="l">
              <a:lnSpc>
                <a:spcPts val="2100"/>
              </a:lnSpc>
              <a:defRPr sz="2100" b="1">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3037751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s Slide - 2">
    <p:bg>
      <p:bgPr>
        <a:solidFill>
          <a:schemeClr val="tx1"/>
        </a:solidFill>
        <a:effectLst/>
      </p:bgPr>
    </p:bg>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E5C37F31-1A46-0E46-8716-80D112089A13}"/>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5FA2A49C-43B4-9148-A2E7-98A78CAA76EA}"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5" name="Picture 2" descr="2014_logo_only_reverse.png">
            <a:extLst>
              <a:ext uri="{FF2B5EF4-FFF2-40B4-BE49-F238E27FC236}">
                <a16:creationId xmlns:a16="http://schemas.microsoft.com/office/drawing/2014/main" id="{78CBB9E3-1C1E-DE49-8310-5A5E2F385F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378247"/>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 name="Title 1">
            <a:extLst>
              <a:ext uri="{FF2B5EF4-FFF2-40B4-BE49-F238E27FC236}">
                <a16:creationId xmlns:a16="http://schemas.microsoft.com/office/drawing/2014/main" id="{9F301CE3-3085-B645-9614-A980B513451B}"/>
              </a:ext>
            </a:extLst>
          </p:cNvPr>
          <p:cNvSpPr>
            <a:spLocks noGrp="1"/>
          </p:cNvSpPr>
          <p:nvPr>
            <p:ph type="title"/>
          </p:nvPr>
        </p:nvSpPr>
        <p:spPr>
          <a:xfrm>
            <a:off x="438954" y="411510"/>
            <a:ext cx="7949470" cy="648071"/>
          </a:xfrm>
          <a:prstGeom prst="rect">
            <a:avLst/>
          </a:prstGeom>
        </p:spPr>
        <p:txBody>
          <a:bodyPr lIns="0" tIns="0" rIns="0" bIns="0"/>
          <a:lstStyle>
            <a:lvl1pPr algn="l">
              <a:lnSpc>
                <a:spcPts val="2100"/>
              </a:lnSpc>
              <a:defRPr sz="2100" b="1">
                <a:solidFill>
                  <a:schemeClr val="tx1">
                    <a:lumMod val="10000"/>
                    <a:lumOff val="90000"/>
                  </a:schemeClr>
                </a:solidFill>
              </a:defRPr>
            </a:lvl1pPr>
          </a:lstStyle>
          <a:p>
            <a:r>
              <a:rPr lang="en-US"/>
              <a:t>Click to edit Master title style</a:t>
            </a:r>
          </a:p>
        </p:txBody>
      </p:sp>
    </p:spTree>
    <p:extLst>
      <p:ext uri="{BB962C8B-B14F-4D97-AF65-F5344CB8AC3E}">
        <p14:creationId xmlns:p14="http://schemas.microsoft.com/office/powerpoint/2010/main" val="153928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33DD662E-8631-024E-8FE3-BD3FF7284D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76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hyperlink" Target="https://www.youtube.com/watch?v=R8qSgyLgDZc" TargetMode="Externa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hyperlink" Target="https://www.youtube.com/watch?v=XLIuN6-FMRw" TargetMode="Externa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emf"/></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8813C8-0C7F-6F9A-513D-461C7E178437}"/>
              </a:ext>
            </a:extLst>
          </p:cNvPr>
          <p:cNvPicPr>
            <a:picLocks noChangeAspect="1"/>
          </p:cNvPicPr>
          <p:nvPr/>
        </p:nvPicPr>
        <p:blipFill>
          <a:blip r:embed="rId3"/>
          <a:stretch>
            <a:fillRect/>
          </a:stretch>
        </p:blipFill>
        <p:spPr>
          <a:xfrm>
            <a:off x="7134225" y="914400"/>
            <a:ext cx="2009775" cy="1414447"/>
          </a:xfrm>
          <a:prstGeom prst="rect">
            <a:avLst/>
          </a:prstGeom>
        </p:spPr>
      </p:pic>
      <p:sp>
        <p:nvSpPr>
          <p:cNvPr id="2" name="Title 1">
            <a:extLst>
              <a:ext uri="{FF2B5EF4-FFF2-40B4-BE49-F238E27FC236}">
                <a16:creationId xmlns:a16="http://schemas.microsoft.com/office/drawing/2014/main" id="{6AE99B40-2FE0-43A6-8070-9CF439857D0C}"/>
              </a:ext>
            </a:extLst>
          </p:cNvPr>
          <p:cNvSpPr>
            <a:spLocks noGrp="1"/>
          </p:cNvSpPr>
          <p:nvPr>
            <p:ph type="title"/>
          </p:nvPr>
        </p:nvSpPr>
        <p:spPr>
          <a:xfrm>
            <a:off x="365583" y="985785"/>
            <a:ext cx="7516057" cy="993775"/>
          </a:xfrm>
        </p:spPr>
        <p:txBody>
          <a:bodyPr/>
          <a:lstStyle/>
          <a:p>
            <a:pPr defTabSz="685800">
              <a:lnSpc>
                <a:spcPct val="100000"/>
              </a:lnSpc>
              <a:spcBef>
                <a:spcPts val="0"/>
              </a:spcBef>
              <a:defRPr/>
            </a:pPr>
            <a:r>
              <a:rPr lang="en-US" sz="3200" dirty="0"/>
              <a:t>Be(com)ing a teacher: </a:t>
            </a:r>
            <a:br>
              <a:rPr lang="en-US" sz="3200" dirty="0"/>
            </a:br>
            <a:r>
              <a:rPr lang="en-US" sz="3200" dirty="0"/>
              <a:t>Private citizen / Public servant</a:t>
            </a:r>
            <a:endParaRPr lang="en-US" sz="3200" dirty="0">
              <a:solidFill>
                <a:srgbClr val="FF0000"/>
              </a:solidFill>
            </a:endParaRPr>
          </a:p>
        </p:txBody>
      </p:sp>
      <p:sp>
        <p:nvSpPr>
          <p:cNvPr id="3" name="Subtitle 2">
            <a:extLst>
              <a:ext uri="{FF2B5EF4-FFF2-40B4-BE49-F238E27FC236}">
                <a16:creationId xmlns:a16="http://schemas.microsoft.com/office/drawing/2014/main" id="{932C7524-05A7-47B3-8081-3F7942A7DFAF}"/>
              </a:ext>
            </a:extLst>
          </p:cNvPr>
          <p:cNvSpPr>
            <a:spLocks noGrp="1"/>
          </p:cNvSpPr>
          <p:nvPr>
            <p:ph type="subTitle" idx="4294967295"/>
          </p:nvPr>
        </p:nvSpPr>
        <p:spPr>
          <a:xfrm>
            <a:off x="295264" y="1979560"/>
            <a:ext cx="3828348" cy="2765864"/>
          </a:xfrm>
        </p:spPr>
        <p:txBody>
          <a:bodyPr>
            <a:normAutofit/>
          </a:bodyPr>
          <a:lstStyle/>
          <a:p>
            <a:pPr marL="0" indent="0">
              <a:lnSpc>
                <a:spcPct val="150000"/>
              </a:lnSpc>
              <a:buNone/>
            </a:pPr>
            <a:r>
              <a:rPr lang="en-US" sz="2000" dirty="0">
                <a:solidFill>
                  <a:schemeClr val="bg1"/>
                </a:solidFill>
              </a:rPr>
              <a:t>June 17, 2025 (</a:t>
            </a:r>
            <a:r>
              <a:rPr lang="en-US" sz="2000" dirty="0" err="1">
                <a:solidFill>
                  <a:schemeClr val="bg1"/>
                </a:solidFill>
              </a:rPr>
              <a:t>BEds</a:t>
            </a:r>
            <a:r>
              <a:rPr lang="en-US" sz="2000" dirty="0">
                <a:solidFill>
                  <a:schemeClr val="bg1"/>
                </a:solidFill>
              </a:rPr>
              <a:t>)</a:t>
            </a:r>
          </a:p>
          <a:p>
            <a:pPr marL="0" indent="0">
              <a:lnSpc>
                <a:spcPct val="150000"/>
              </a:lnSpc>
              <a:buNone/>
            </a:pPr>
            <a:r>
              <a:rPr lang="en-US" sz="2000" dirty="0">
                <a:solidFill>
                  <a:schemeClr val="bg1"/>
                </a:solidFill>
              </a:rPr>
              <a:t>Kieran Forde</a:t>
            </a:r>
          </a:p>
          <a:p>
            <a:pPr marL="0" indent="0">
              <a:lnSpc>
                <a:spcPct val="150000"/>
              </a:lnSpc>
              <a:buNone/>
            </a:pPr>
            <a:r>
              <a:rPr lang="en-US" sz="2800" dirty="0">
                <a:solidFill>
                  <a:srgbClr val="FF0000"/>
                </a:solidFill>
              </a:rPr>
              <a:t>➡</a:t>
            </a:r>
            <a:r>
              <a:rPr lang="en-US" sz="2800" dirty="0">
                <a:solidFill>
                  <a:srgbClr val="FFFF00"/>
                </a:solidFill>
              </a:rPr>
              <a:t> kieranfor.de/mobius</a:t>
            </a:r>
          </a:p>
          <a:p>
            <a:pPr marL="0" indent="0">
              <a:buNone/>
            </a:pPr>
            <a:r>
              <a:rPr lang="en-US" sz="200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effectLst/>
              <a:latin typeface="+mn-lt"/>
              <a:ea typeface="+mn-ea"/>
              <a:cs typeface="+mn-cs"/>
            </a:endParaRPr>
          </a:p>
          <a:p>
            <a:pPr marL="0" indent="0">
              <a:buNone/>
            </a:pPr>
            <a:endParaRPr lang="en-US" sz="2000" dirty="0">
              <a:solidFill>
                <a:schemeClr val="bg1"/>
              </a:solidFill>
            </a:endParaRPr>
          </a:p>
        </p:txBody>
      </p:sp>
      <p:pic>
        <p:nvPicPr>
          <p:cNvPr id="8" name="Picture 7" descr="A red and yellow ribbon in a blue background&#10;&#10;AI-generated content may be incorrect.">
            <a:extLst>
              <a:ext uri="{FF2B5EF4-FFF2-40B4-BE49-F238E27FC236}">
                <a16:creationId xmlns:a16="http://schemas.microsoft.com/office/drawing/2014/main" id="{531E4609-058C-53BE-E1A4-57B3B2EE7BB5}"/>
              </a:ext>
            </a:extLst>
          </p:cNvPr>
          <p:cNvPicPr>
            <a:picLocks noChangeAspect="1"/>
          </p:cNvPicPr>
          <p:nvPr/>
        </p:nvPicPr>
        <p:blipFill>
          <a:blip r:embed="rId4"/>
          <a:stretch>
            <a:fillRect/>
          </a:stretch>
        </p:blipFill>
        <p:spPr>
          <a:xfrm>
            <a:off x="5555529" y="746877"/>
            <a:ext cx="3408056" cy="3163940"/>
          </a:xfrm>
          <a:prstGeom prst="rect">
            <a:avLst/>
          </a:prstGeom>
        </p:spPr>
      </p:pic>
    </p:spTree>
    <p:extLst>
      <p:ext uri="{BB962C8B-B14F-4D97-AF65-F5344CB8AC3E}">
        <p14:creationId xmlns:p14="http://schemas.microsoft.com/office/powerpoint/2010/main" val="3793698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92CE4E-7BA6-6FD4-21AF-B10D45DF916C}"/>
              </a:ext>
            </a:extLst>
          </p:cNvPr>
          <p:cNvSpPr>
            <a:spLocks noGrp="1"/>
          </p:cNvSpPr>
          <p:nvPr>
            <p:ph type="body" sz="quarter" idx="13"/>
          </p:nvPr>
        </p:nvSpPr>
        <p:spPr/>
        <p:txBody>
          <a:bodyPr/>
          <a:lstStyle/>
          <a:p>
            <a:r>
              <a:rPr lang="en-US" dirty="0"/>
              <a:t> </a:t>
            </a:r>
          </a:p>
        </p:txBody>
      </p:sp>
      <p:sp>
        <p:nvSpPr>
          <p:cNvPr id="3" name="Title 2">
            <a:extLst>
              <a:ext uri="{FF2B5EF4-FFF2-40B4-BE49-F238E27FC236}">
                <a16:creationId xmlns:a16="http://schemas.microsoft.com/office/drawing/2014/main" id="{4DB21308-1ED7-0ED4-874D-F9CED519CC62}"/>
              </a:ext>
            </a:extLst>
          </p:cNvPr>
          <p:cNvSpPr>
            <a:spLocks noGrp="1"/>
          </p:cNvSpPr>
          <p:nvPr>
            <p:ph type="title"/>
          </p:nvPr>
        </p:nvSpPr>
        <p:spPr/>
        <p:txBody>
          <a:bodyPr/>
          <a:lstStyle/>
          <a:p>
            <a:r>
              <a:rPr lang="en-US" dirty="0"/>
              <a:t> </a:t>
            </a:r>
          </a:p>
        </p:txBody>
      </p:sp>
      <p:pic>
        <p:nvPicPr>
          <p:cNvPr id="4" name="Picture 3" descr="A white bracelet with a red string&#10;&#10;AI-generated content may be incorrect.">
            <a:extLst>
              <a:ext uri="{FF2B5EF4-FFF2-40B4-BE49-F238E27FC236}">
                <a16:creationId xmlns:a16="http://schemas.microsoft.com/office/drawing/2014/main" id="{4A7E0181-28A6-C94E-8F33-EA1BEF359B22}"/>
              </a:ext>
            </a:extLst>
          </p:cNvPr>
          <p:cNvPicPr>
            <a:picLocks noChangeAspect="1"/>
          </p:cNvPicPr>
          <p:nvPr/>
        </p:nvPicPr>
        <p:blipFill>
          <a:blip r:embed="rId3"/>
          <a:stretch>
            <a:fillRect/>
          </a:stretch>
        </p:blipFill>
        <p:spPr>
          <a:xfrm>
            <a:off x="818346" y="0"/>
            <a:ext cx="8241290" cy="5143500"/>
          </a:xfrm>
          <a:prstGeom prst="rect">
            <a:avLst/>
          </a:prstGeom>
        </p:spPr>
      </p:pic>
      <p:sp>
        <p:nvSpPr>
          <p:cNvPr id="5" name="TextBox 4">
            <a:extLst>
              <a:ext uri="{FF2B5EF4-FFF2-40B4-BE49-F238E27FC236}">
                <a16:creationId xmlns:a16="http://schemas.microsoft.com/office/drawing/2014/main" id="{D7876FAA-6450-3D35-A617-168C5267A4D5}"/>
              </a:ext>
            </a:extLst>
          </p:cNvPr>
          <p:cNvSpPr txBox="1"/>
          <p:nvPr/>
        </p:nvSpPr>
        <p:spPr>
          <a:xfrm>
            <a:off x="205316" y="107542"/>
            <a:ext cx="1314450" cy="461665"/>
          </a:xfrm>
          <a:prstGeom prst="rect">
            <a:avLst/>
          </a:prstGeom>
          <a:noFill/>
        </p:spPr>
        <p:txBody>
          <a:bodyPr wrap="square" rtlCol="0">
            <a:spAutoFit/>
          </a:bodyPr>
          <a:lstStyle/>
          <a:p>
            <a:r>
              <a:rPr lang="en-US" dirty="0">
                <a:solidFill>
                  <a:srgbClr val="FFFF00"/>
                </a:solidFill>
              </a:rPr>
              <a:t>Draw</a:t>
            </a:r>
          </a:p>
        </p:txBody>
      </p:sp>
      <p:sp>
        <p:nvSpPr>
          <p:cNvPr id="6" name="TextBox 5">
            <a:extLst>
              <a:ext uri="{FF2B5EF4-FFF2-40B4-BE49-F238E27FC236}">
                <a16:creationId xmlns:a16="http://schemas.microsoft.com/office/drawing/2014/main" id="{59139870-E860-5DCA-F10A-354A4A0CC71F}"/>
              </a:ext>
            </a:extLst>
          </p:cNvPr>
          <p:cNvSpPr txBox="1"/>
          <p:nvPr/>
        </p:nvSpPr>
        <p:spPr>
          <a:xfrm>
            <a:off x="8030294" y="4055098"/>
            <a:ext cx="1314450" cy="461665"/>
          </a:xfrm>
          <a:prstGeom prst="rect">
            <a:avLst/>
          </a:prstGeom>
          <a:noFill/>
        </p:spPr>
        <p:txBody>
          <a:bodyPr wrap="square" rtlCol="0">
            <a:spAutoFit/>
          </a:bodyPr>
          <a:lstStyle/>
          <a:p>
            <a:r>
              <a:rPr lang="en-US" dirty="0">
                <a:solidFill>
                  <a:srgbClr val="FFFF00"/>
                </a:solidFill>
              </a:rPr>
              <a:t>Cut 1</a:t>
            </a:r>
          </a:p>
        </p:txBody>
      </p:sp>
      <p:sp>
        <p:nvSpPr>
          <p:cNvPr id="7" name="TextBox 6">
            <a:extLst>
              <a:ext uri="{FF2B5EF4-FFF2-40B4-BE49-F238E27FC236}">
                <a16:creationId xmlns:a16="http://schemas.microsoft.com/office/drawing/2014/main" id="{1C250954-68D6-7EFF-E16A-604E65F223F7}"/>
              </a:ext>
            </a:extLst>
          </p:cNvPr>
          <p:cNvSpPr txBox="1"/>
          <p:nvPr/>
        </p:nvSpPr>
        <p:spPr>
          <a:xfrm>
            <a:off x="8228702" y="4516763"/>
            <a:ext cx="1714500" cy="523220"/>
          </a:xfrm>
          <a:prstGeom prst="rect">
            <a:avLst/>
          </a:prstGeom>
          <a:noFill/>
        </p:spPr>
        <p:txBody>
          <a:bodyPr wrap="square" rtlCol="0">
            <a:spAutoFit/>
          </a:bodyPr>
          <a:lstStyle/>
          <a:p>
            <a:pPr marL="0" marR="0">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a:t>
            </a:r>
          </a:p>
        </p:txBody>
      </p:sp>
      <p:pic>
        <p:nvPicPr>
          <p:cNvPr id="8" name="Picture 7">
            <a:extLst>
              <a:ext uri="{FF2B5EF4-FFF2-40B4-BE49-F238E27FC236}">
                <a16:creationId xmlns:a16="http://schemas.microsoft.com/office/drawing/2014/main" id="{A445C290-4726-60F6-36C2-D74AEB4AA38C}"/>
              </a:ext>
            </a:extLst>
          </p:cNvPr>
          <p:cNvPicPr>
            <a:picLocks noChangeAspect="1"/>
          </p:cNvPicPr>
          <p:nvPr/>
        </p:nvPicPr>
        <p:blipFill>
          <a:blip r:embed="rId4"/>
          <a:srcRect l="11051" r="12862"/>
          <a:stretch/>
        </p:blipFill>
        <p:spPr>
          <a:xfrm>
            <a:off x="3289450" y="342580"/>
            <a:ext cx="4000501" cy="3943350"/>
          </a:xfrm>
          <a:prstGeom prst="rect">
            <a:avLst/>
          </a:prstGeom>
        </p:spPr>
      </p:pic>
    </p:spTree>
    <p:extLst>
      <p:ext uri="{BB962C8B-B14F-4D97-AF65-F5344CB8AC3E}">
        <p14:creationId xmlns:p14="http://schemas.microsoft.com/office/powerpoint/2010/main" val="6444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B48BB3-3FFB-DE1B-A33F-264CFED8C757}"/>
              </a:ext>
            </a:extLst>
          </p:cNvPr>
          <p:cNvSpPr>
            <a:spLocks noGrp="1"/>
          </p:cNvSpPr>
          <p:nvPr>
            <p:ph type="body" sz="quarter" idx="13"/>
          </p:nvPr>
        </p:nvSpPr>
        <p:spPr>
          <a:xfrm>
            <a:off x="438953" y="305170"/>
            <a:ext cx="7886699" cy="3847729"/>
          </a:xfrm>
        </p:spPr>
        <p:txBody>
          <a:bodyPr/>
          <a:lstStyle/>
          <a:p>
            <a:pPr marL="285750" lvl="1" indent="-285750">
              <a:lnSpc>
                <a:spcPct val="100000"/>
              </a:lnSpc>
              <a:spcBef>
                <a:spcPts val="400"/>
              </a:spcBef>
              <a:spcAft>
                <a:spcPts val="400"/>
              </a:spcAft>
            </a:pPr>
            <a:endParaRPr lang="en-US" sz="2800" dirty="0">
              <a:solidFill>
                <a:schemeClr val="bg1"/>
              </a:solidFill>
              <a:latin typeface="Times New Roman" panose="02020603050405020304" pitchFamily="18" charset="0"/>
              <a:cs typeface="Times New Roman" panose="02020603050405020304" pitchFamily="18" charset="0"/>
            </a:endParaRPr>
          </a:p>
          <a:p>
            <a:pPr lvl="1" indent="0">
              <a:lnSpc>
                <a:spcPct val="100000"/>
              </a:lnSpc>
              <a:spcBef>
                <a:spcPts val="400"/>
              </a:spcBef>
              <a:spcAft>
                <a:spcPts val="400"/>
              </a:spcAft>
              <a:buNone/>
            </a:pPr>
            <a:r>
              <a:rPr lang="en-US" sz="2800" dirty="0">
                <a:solidFill>
                  <a:schemeClr val="bg1"/>
                </a:solidFill>
                <a:latin typeface="Times New Roman" panose="02020603050405020304" pitchFamily="18" charset="0"/>
                <a:cs typeface="Times New Roman" panose="02020603050405020304" pitchFamily="18" charset="0"/>
              </a:rPr>
              <a:t>A good teacher must stand </a:t>
            </a:r>
            <a:r>
              <a:rPr lang="en-US" sz="2800" b="1" dirty="0">
                <a:solidFill>
                  <a:srgbClr val="FFFF00"/>
                </a:solidFill>
                <a:latin typeface="Times New Roman" panose="02020603050405020304" pitchFamily="18" charset="0"/>
                <a:cs typeface="Times New Roman" panose="02020603050405020304" pitchFamily="18" charset="0"/>
              </a:rPr>
              <a:t>where personal and public meet</a:t>
            </a:r>
            <a:r>
              <a:rPr lang="en-US" sz="2800" dirty="0">
                <a:solidFill>
                  <a:schemeClr val="bg1"/>
                </a:solidFill>
                <a:latin typeface="Times New Roman" panose="02020603050405020304" pitchFamily="18" charset="0"/>
                <a:cs typeface="Times New Roman" panose="02020603050405020304" pitchFamily="18" charset="0"/>
              </a:rPr>
              <a:t>, dealing with the thundering flow of traffic at an intersection where ‘weaving a web of connectedness’ feels more like crossing a freeway on foot.”</a:t>
            </a:r>
          </a:p>
          <a:p>
            <a:pPr lvl="1" indent="0">
              <a:lnSpc>
                <a:spcPct val="100000"/>
              </a:lnSpc>
              <a:spcBef>
                <a:spcPts val="400"/>
              </a:spcBef>
              <a:spcAft>
                <a:spcPts val="400"/>
              </a:spcAft>
              <a:buNone/>
            </a:pPr>
            <a:endParaRPr lang="en-US" sz="2800" dirty="0">
              <a:solidFill>
                <a:schemeClr val="bg1"/>
              </a:solidFill>
              <a:latin typeface="Times New Roman" panose="02020603050405020304" pitchFamily="18" charset="0"/>
              <a:cs typeface="Times New Roman" panose="02020603050405020304" pitchFamily="18" charset="0"/>
            </a:endParaRPr>
          </a:p>
          <a:p>
            <a:pPr lvl="1" indent="0" algn="r">
              <a:lnSpc>
                <a:spcPct val="100000"/>
              </a:lnSpc>
              <a:spcBef>
                <a:spcPts val="400"/>
              </a:spcBef>
              <a:spcAft>
                <a:spcPts val="400"/>
              </a:spcAft>
              <a:buNone/>
            </a:pPr>
            <a:r>
              <a:rPr lang="en-US" sz="2000" dirty="0">
                <a:solidFill>
                  <a:schemeClr val="bg1"/>
                </a:solidFill>
                <a:latin typeface="Times New Roman" panose="02020603050405020304" pitchFamily="18" charset="0"/>
                <a:cs typeface="Times New Roman" panose="02020603050405020304" pitchFamily="18" charset="0"/>
              </a:rPr>
              <a:t>- Parker Palmer, </a:t>
            </a:r>
            <a:r>
              <a:rPr lang="en-US" sz="2000" i="1" dirty="0">
                <a:solidFill>
                  <a:schemeClr val="bg1"/>
                </a:solidFill>
                <a:latin typeface="Times New Roman" panose="02020603050405020304" pitchFamily="18" charset="0"/>
                <a:cs typeface="Times New Roman" panose="02020603050405020304" pitchFamily="18" charset="0"/>
              </a:rPr>
              <a:t>The Courage to Teach</a:t>
            </a:r>
          </a:p>
          <a:p>
            <a:pPr marL="285750" indent="-285750">
              <a:spcBef>
                <a:spcPts val="400"/>
              </a:spcBef>
              <a:spcAft>
                <a:spcPts val="400"/>
              </a:spcAft>
              <a:buFont typeface="Arial" panose="020B0604020202020204" pitchFamily="34" charset="0"/>
              <a:buChar char="•"/>
            </a:pPr>
            <a:endParaRPr lang="en-US" sz="2800" dirty="0">
              <a:solidFill>
                <a:schemeClr val="bg1"/>
              </a:solidFill>
              <a:latin typeface="Times New Roman" panose="02020603050405020304" pitchFamily="18" charset="0"/>
              <a:cs typeface="Times New Roman" panose="02020603050405020304" pitchFamily="18" charset="0"/>
            </a:endParaRPr>
          </a:p>
          <a:p>
            <a:pPr>
              <a:spcBef>
                <a:spcPts val="400"/>
              </a:spcBef>
              <a:spcAft>
                <a:spcPts val="400"/>
              </a:spcAft>
            </a:pPr>
            <a:endParaRPr lang="en-US" sz="2800" dirty="0"/>
          </a:p>
          <a:p>
            <a:endParaRPr lang="en-US" sz="1800" dirty="0"/>
          </a:p>
        </p:txBody>
      </p:sp>
      <p:sp>
        <p:nvSpPr>
          <p:cNvPr id="3" name="Title 2">
            <a:extLst>
              <a:ext uri="{FF2B5EF4-FFF2-40B4-BE49-F238E27FC236}">
                <a16:creationId xmlns:a16="http://schemas.microsoft.com/office/drawing/2014/main" id="{12A0B8A2-81C5-596F-AE9D-FF1A10C8C75A}"/>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68360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1521-6A95-0E6A-4BFE-3FA8EC8F6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90230-84BC-A10D-D928-872C2D69BBC4}"/>
              </a:ext>
            </a:extLst>
          </p:cNvPr>
          <p:cNvSpPr>
            <a:spLocks noGrp="1"/>
          </p:cNvSpPr>
          <p:nvPr>
            <p:ph type="title"/>
          </p:nvPr>
        </p:nvSpPr>
        <p:spPr/>
        <p:txBody>
          <a:bodyPr/>
          <a:lstStyle/>
          <a:p>
            <a:r>
              <a:rPr lang="en-US" dirty="0"/>
              <a:t> </a:t>
            </a:r>
          </a:p>
        </p:txBody>
      </p:sp>
      <p:pic>
        <p:nvPicPr>
          <p:cNvPr id="5" name="Picture 4" descr="A blue and white ribbon with white text&#10;&#10;AI-generated content may be incorrect.">
            <a:extLst>
              <a:ext uri="{FF2B5EF4-FFF2-40B4-BE49-F238E27FC236}">
                <a16:creationId xmlns:a16="http://schemas.microsoft.com/office/drawing/2014/main" id="{D1A677EE-29FD-FA67-8F0E-EA2C07592C36}"/>
              </a:ext>
            </a:extLst>
          </p:cNvPr>
          <p:cNvPicPr>
            <a:picLocks noChangeAspect="1"/>
          </p:cNvPicPr>
          <p:nvPr/>
        </p:nvPicPr>
        <p:blipFill>
          <a:blip r:embed="rId3"/>
          <a:stretch>
            <a:fillRect/>
          </a:stretch>
        </p:blipFill>
        <p:spPr>
          <a:xfrm>
            <a:off x="0" y="460561"/>
            <a:ext cx="9144000" cy="4222377"/>
          </a:xfrm>
          <a:prstGeom prst="rect">
            <a:avLst/>
          </a:prstGeom>
        </p:spPr>
      </p:pic>
    </p:spTree>
    <p:extLst>
      <p:ext uri="{BB962C8B-B14F-4D97-AF65-F5344CB8AC3E}">
        <p14:creationId xmlns:p14="http://schemas.microsoft.com/office/powerpoint/2010/main" val="271936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7DC988-84DA-1702-0AD9-B02A5A42F4B8}"/>
              </a:ext>
            </a:extLst>
          </p:cNvPr>
          <p:cNvSpPr>
            <a:spLocks noGrp="1"/>
          </p:cNvSpPr>
          <p:nvPr>
            <p:ph type="body" sz="quarter" idx="13"/>
          </p:nvPr>
        </p:nvSpPr>
        <p:spPr>
          <a:xfrm>
            <a:off x="438954" y="555526"/>
            <a:ext cx="7661438" cy="3697288"/>
          </a:xfrm>
        </p:spPr>
        <p:txBody>
          <a:bodyPr/>
          <a:lstStyle/>
          <a:p>
            <a:r>
              <a:rPr lang="en-US" sz="2800" dirty="0">
                <a:latin typeface="Times New Roman" panose="02020603050405020304" pitchFamily="18" charset="0"/>
                <a:cs typeface="Times New Roman" panose="02020603050405020304" pitchFamily="18" charset="0"/>
              </a:rPr>
              <a:t>“Unlike other professions, teachers never lose their characterisation as a teacher, regardless of the circumstances of a situation. </a:t>
            </a:r>
            <a:r>
              <a:rPr lang="en-US" sz="2800" dirty="0">
                <a:solidFill>
                  <a:srgbClr val="FFFF00"/>
                </a:solidFill>
                <a:latin typeface="Times New Roman" panose="02020603050405020304" pitchFamily="18" charset="0"/>
                <a:cs typeface="Times New Roman" panose="02020603050405020304" pitchFamily="18" charset="0"/>
              </a:rPr>
              <a:t>In Canadian society today, a teacher is a teacher, 24 hours of the day, seven days of the week</a:t>
            </a:r>
            <a:r>
              <a:rPr lang="en-US" sz="2800" dirty="0">
                <a:latin typeface="Times New Roman" panose="02020603050405020304" pitchFamily="18" charset="0"/>
                <a:cs typeface="Times New Roman" panose="02020603050405020304" pitchFamily="18" charset="0"/>
              </a:rPr>
              <a:t>.”</a:t>
            </a:r>
          </a:p>
          <a:p>
            <a:pPr algn="r"/>
            <a:endParaRPr lang="en-US" sz="2000" dirty="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 Anderson, S. &amp; Fraser, S. (2001). Protecting our students (and their teachers too). </a:t>
            </a:r>
          </a:p>
          <a:p>
            <a:endParaRPr lang="en-US" sz="2000" dirty="0"/>
          </a:p>
        </p:txBody>
      </p:sp>
      <p:sp>
        <p:nvSpPr>
          <p:cNvPr id="5" name="Title 4">
            <a:extLst>
              <a:ext uri="{FF2B5EF4-FFF2-40B4-BE49-F238E27FC236}">
                <a16:creationId xmlns:a16="http://schemas.microsoft.com/office/drawing/2014/main" id="{84222E70-0B7F-445E-F547-5A5D71A4AD61}"/>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1568061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0ABD7-CB11-DA94-A7A4-76FC683D304F}"/>
              </a:ext>
            </a:extLst>
          </p:cNvPr>
          <p:cNvSpPr>
            <a:spLocks noGrp="1"/>
          </p:cNvSpPr>
          <p:nvPr>
            <p:ph type="title"/>
          </p:nvPr>
        </p:nvSpPr>
        <p:spPr/>
        <p:txBody>
          <a:bodyPr/>
          <a:lstStyle/>
          <a:p>
            <a:r>
              <a:rPr lang="en-US"/>
              <a:t> </a:t>
            </a:r>
          </a:p>
        </p:txBody>
      </p:sp>
      <p:pic>
        <p:nvPicPr>
          <p:cNvPr id="4" name="Picture 3" descr="A red and yellow ribbon in a blue background&#10;&#10;Description automatically generated">
            <a:extLst>
              <a:ext uri="{FF2B5EF4-FFF2-40B4-BE49-F238E27FC236}">
                <a16:creationId xmlns:a16="http://schemas.microsoft.com/office/drawing/2014/main" id="{B02E016E-4AB9-83B5-8DD2-3332F634E257}"/>
              </a:ext>
            </a:extLst>
          </p:cNvPr>
          <p:cNvPicPr>
            <a:picLocks noChangeAspect="1"/>
          </p:cNvPicPr>
          <p:nvPr/>
        </p:nvPicPr>
        <p:blipFill>
          <a:blip r:embed="rId3"/>
          <a:stretch>
            <a:fillRect/>
          </a:stretch>
        </p:blipFill>
        <p:spPr>
          <a:xfrm>
            <a:off x="2140512" y="314428"/>
            <a:ext cx="4862976" cy="4514644"/>
          </a:xfrm>
          <a:prstGeom prst="rect">
            <a:avLst/>
          </a:prstGeom>
        </p:spPr>
      </p:pic>
    </p:spTree>
    <p:extLst>
      <p:ext uri="{BB962C8B-B14F-4D97-AF65-F5344CB8AC3E}">
        <p14:creationId xmlns:p14="http://schemas.microsoft.com/office/powerpoint/2010/main" val="1307581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B3C5C3-9BBF-99A4-DFBE-1D53638271DC}"/>
              </a:ext>
            </a:extLst>
          </p:cNvPr>
          <p:cNvSpPr>
            <a:spLocks noGrp="1"/>
          </p:cNvSpPr>
          <p:nvPr>
            <p:ph type="body" sz="quarter" idx="13"/>
          </p:nvPr>
        </p:nvSpPr>
        <p:spPr>
          <a:xfrm>
            <a:off x="1432874" y="716437"/>
            <a:ext cx="6667518" cy="4112739"/>
          </a:xfrm>
        </p:spPr>
        <p:txBody>
          <a:bodyPr/>
          <a:lstStyle/>
          <a:p>
            <a:pPr marL="342900" indent="-342900">
              <a:buAutoNum type="arabicPeriod"/>
            </a:pPr>
            <a:r>
              <a:rPr lang="en-US" sz="2000" dirty="0"/>
              <a:t>A Möbius Trip: Part 1</a:t>
            </a:r>
          </a:p>
          <a:p>
            <a:pPr marL="342900" indent="-342900">
              <a:buAutoNum type="arabicPeriod"/>
            </a:pPr>
            <a:r>
              <a:rPr lang="en-US" sz="2000" dirty="0"/>
              <a:t>The legal framework</a:t>
            </a:r>
          </a:p>
          <a:p>
            <a:pPr marL="342900" indent="-342900">
              <a:buAutoNum type="arabicPeriod"/>
            </a:pPr>
            <a:r>
              <a:rPr lang="en-US" sz="2000" dirty="0"/>
              <a:t>The Charter</a:t>
            </a:r>
          </a:p>
          <a:p>
            <a:pPr marL="342900" indent="-342900">
              <a:buAutoNum type="arabicPeriod"/>
            </a:pPr>
            <a:r>
              <a:rPr lang="en-US" sz="2000" dirty="0"/>
              <a:t>Notable cases (Cromer?)</a:t>
            </a:r>
          </a:p>
          <a:p>
            <a:pPr marL="342900" indent="-342900">
              <a:buAutoNum type="arabicPeriod"/>
            </a:pPr>
            <a:r>
              <a:rPr lang="en-US" sz="2000" dirty="0"/>
              <a:t>Duty to report</a:t>
            </a:r>
          </a:p>
          <a:p>
            <a:pPr marL="342900" indent="-342900">
              <a:buAutoNum type="arabicPeriod"/>
            </a:pPr>
            <a:r>
              <a:rPr lang="en-US" sz="2000" dirty="0"/>
              <a:t>Teacher as role model</a:t>
            </a:r>
          </a:p>
          <a:p>
            <a:pPr marL="342900" indent="-342900">
              <a:buAutoNum type="arabicPeriod"/>
            </a:pPr>
            <a:r>
              <a:rPr lang="en-US" sz="2000" dirty="0"/>
              <a:t>Curriculum</a:t>
            </a:r>
          </a:p>
          <a:p>
            <a:pPr marL="342900" indent="-342900">
              <a:buAutoNum type="arabicPeriod"/>
            </a:pPr>
            <a:r>
              <a:rPr lang="en-US" sz="2000" dirty="0"/>
              <a:t>Inquiry</a:t>
            </a:r>
          </a:p>
          <a:p>
            <a:pPr marL="342900" indent="-342900">
              <a:buAutoNum type="arabicPeriod"/>
            </a:pPr>
            <a:r>
              <a:rPr lang="en-US" sz="2000" dirty="0"/>
              <a:t>A Möbius Trip: Part 2 </a:t>
            </a:r>
          </a:p>
          <a:p>
            <a:pPr marL="342900" indent="-342900">
              <a:buAutoNum type="arabicPeriod"/>
            </a:pPr>
            <a:r>
              <a:rPr lang="en-US" sz="2000" dirty="0"/>
              <a:t> Extras</a:t>
            </a:r>
          </a:p>
          <a:p>
            <a:pPr marL="342900" indent="-342900">
              <a:buAutoNum type="arabicPeriod"/>
            </a:pPr>
            <a:endParaRPr lang="en-US" dirty="0"/>
          </a:p>
        </p:txBody>
      </p:sp>
      <p:sp>
        <p:nvSpPr>
          <p:cNvPr id="3" name="Title 2">
            <a:extLst>
              <a:ext uri="{FF2B5EF4-FFF2-40B4-BE49-F238E27FC236}">
                <a16:creationId xmlns:a16="http://schemas.microsoft.com/office/drawing/2014/main" id="{6C41286D-471C-53DC-AFCA-74BD86433B9B}"/>
              </a:ext>
            </a:extLst>
          </p:cNvPr>
          <p:cNvSpPr>
            <a:spLocks noGrp="1"/>
          </p:cNvSpPr>
          <p:nvPr>
            <p:ph type="title"/>
          </p:nvPr>
        </p:nvSpPr>
        <p:spPr>
          <a:xfrm>
            <a:off x="438954" y="197308"/>
            <a:ext cx="7886700" cy="432047"/>
          </a:xfrm>
        </p:spPr>
        <p:txBody>
          <a:bodyPr/>
          <a:lstStyle/>
          <a:p>
            <a:r>
              <a:rPr lang="en-US" sz="1800" dirty="0">
                <a:effectLst/>
                <a:latin typeface="Times New Roman" panose="02020603050405020304" pitchFamily="18" charset="0"/>
              </a:rPr>
              <a:t>Agenda Slide</a:t>
            </a:r>
            <a:endParaRPr lang="en-US" dirty="0"/>
          </a:p>
        </p:txBody>
      </p:sp>
    </p:spTree>
    <p:extLst>
      <p:ext uri="{BB962C8B-B14F-4D97-AF65-F5344CB8AC3E}">
        <p14:creationId xmlns:p14="http://schemas.microsoft.com/office/powerpoint/2010/main" val="2891658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FBA18-90A5-F624-2EAB-A2BC59B2CFFA}"/>
              </a:ext>
            </a:extLst>
          </p:cNvPr>
          <p:cNvPicPr>
            <a:picLocks noChangeAspect="1"/>
          </p:cNvPicPr>
          <p:nvPr/>
        </p:nvPicPr>
        <p:blipFill>
          <a:blip r:embed="rId3"/>
          <a:stretch>
            <a:fillRect/>
          </a:stretch>
        </p:blipFill>
        <p:spPr>
          <a:xfrm>
            <a:off x="8106062" y="819150"/>
            <a:ext cx="1038225" cy="1752600"/>
          </a:xfrm>
          <a:prstGeom prst="rect">
            <a:avLst/>
          </a:prstGeom>
        </p:spPr>
      </p:pic>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57902" y="171384"/>
            <a:ext cx="8394211" cy="993775"/>
          </a:xfrm>
        </p:spPr>
        <p:txBody>
          <a:bodyPr/>
          <a:lstStyle/>
          <a:p>
            <a:pPr>
              <a:lnSpc>
                <a:spcPct val="150000"/>
              </a:lnSpc>
              <a:spcBef>
                <a:spcPts val="0"/>
              </a:spcBef>
              <a:spcAft>
                <a:spcPts val="0"/>
              </a:spcAft>
            </a:pPr>
            <a:r>
              <a:rPr lang="en-US" sz="2400" dirty="0">
                <a:latin typeface="+mn-lt"/>
                <a:ea typeface="DengXian" panose="02010600030101010101" pitchFamily="2" charset="-122"/>
                <a:cs typeface="Times New Roman" panose="02020603050405020304" pitchFamily="18" charset="0"/>
              </a:rPr>
              <a:t> </a:t>
            </a:r>
          </a:p>
        </p:txBody>
      </p:sp>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pic>
        <p:nvPicPr>
          <p:cNvPr id="13" name="Picture 12">
            <a:extLst>
              <a:ext uri="{FF2B5EF4-FFF2-40B4-BE49-F238E27FC236}">
                <a16:creationId xmlns:a16="http://schemas.microsoft.com/office/drawing/2014/main" id="{D36646BF-57CC-4A59-9D58-70469808A1C8}"/>
              </a:ext>
            </a:extLst>
          </p:cNvPr>
          <p:cNvPicPr>
            <a:picLocks noChangeAspect="1"/>
          </p:cNvPicPr>
          <p:nvPr/>
        </p:nvPicPr>
        <p:blipFill>
          <a:blip r:embed="rId4"/>
          <a:stretch>
            <a:fillRect/>
          </a:stretch>
        </p:blipFill>
        <p:spPr>
          <a:xfrm>
            <a:off x="235743" y="171384"/>
            <a:ext cx="8730573" cy="1131636"/>
          </a:xfrm>
          <a:prstGeom prst="rect">
            <a:avLst/>
          </a:prstGeom>
        </p:spPr>
      </p:pic>
      <p:pic>
        <p:nvPicPr>
          <p:cNvPr id="4" name="Picture 3">
            <a:extLst>
              <a:ext uri="{FF2B5EF4-FFF2-40B4-BE49-F238E27FC236}">
                <a16:creationId xmlns:a16="http://schemas.microsoft.com/office/drawing/2014/main" id="{B600E67A-3909-57DE-ED49-EFB543BFB954}"/>
              </a:ext>
            </a:extLst>
          </p:cNvPr>
          <p:cNvPicPr>
            <a:picLocks noChangeAspect="1"/>
          </p:cNvPicPr>
          <p:nvPr/>
        </p:nvPicPr>
        <p:blipFill>
          <a:blip r:embed="rId5"/>
          <a:srcRect t="28428"/>
          <a:stretch/>
        </p:blipFill>
        <p:spPr>
          <a:xfrm>
            <a:off x="235743" y="1439479"/>
            <a:ext cx="8730573" cy="2264541"/>
          </a:xfrm>
          <a:prstGeom prst="rect">
            <a:avLst/>
          </a:prstGeom>
        </p:spPr>
      </p:pic>
    </p:spTree>
    <p:extLst>
      <p:ext uri="{BB962C8B-B14F-4D97-AF65-F5344CB8AC3E}">
        <p14:creationId xmlns:p14="http://schemas.microsoft.com/office/powerpoint/2010/main" val="40066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A916-F2C7-431E-97FD-C7BA87A42788}"/>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35693F91-B27E-95B0-0FDB-414F27BB279E}"/>
              </a:ext>
            </a:extLst>
          </p:cNvPr>
          <p:cNvPicPr>
            <a:picLocks noChangeAspect="1"/>
          </p:cNvPicPr>
          <p:nvPr/>
        </p:nvPicPr>
        <p:blipFill>
          <a:blip r:embed="rId3"/>
          <a:stretch>
            <a:fillRect/>
          </a:stretch>
        </p:blipFill>
        <p:spPr>
          <a:xfrm>
            <a:off x="451800" y="0"/>
            <a:ext cx="5257950" cy="5143500"/>
          </a:xfrm>
          <a:prstGeom prst="rect">
            <a:avLst/>
          </a:prstGeom>
        </p:spPr>
      </p:pic>
      <p:pic>
        <p:nvPicPr>
          <p:cNvPr id="6" name="Picture 5">
            <a:extLst>
              <a:ext uri="{FF2B5EF4-FFF2-40B4-BE49-F238E27FC236}">
                <a16:creationId xmlns:a16="http://schemas.microsoft.com/office/drawing/2014/main" id="{62ECE67B-7495-ECA1-4D4A-617766EC7823}"/>
              </a:ext>
            </a:extLst>
          </p:cNvPr>
          <p:cNvPicPr>
            <a:picLocks noChangeAspect="1"/>
          </p:cNvPicPr>
          <p:nvPr/>
        </p:nvPicPr>
        <p:blipFill>
          <a:blip r:embed="rId4"/>
          <a:stretch>
            <a:fillRect/>
          </a:stretch>
        </p:blipFill>
        <p:spPr>
          <a:xfrm>
            <a:off x="8105775" y="752475"/>
            <a:ext cx="1038225" cy="1752600"/>
          </a:xfrm>
          <a:prstGeom prst="rect">
            <a:avLst/>
          </a:prstGeom>
        </p:spPr>
      </p:pic>
      <p:pic>
        <p:nvPicPr>
          <p:cNvPr id="3" name="Picture 2">
            <a:extLst>
              <a:ext uri="{FF2B5EF4-FFF2-40B4-BE49-F238E27FC236}">
                <a16:creationId xmlns:a16="http://schemas.microsoft.com/office/drawing/2014/main" id="{7F487641-E9EF-DF0A-FE61-2FE77B077CCB}"/>
              </a:ext>
            </a:extLst>
          </p:cNvPr>
          <p:cNvPicPr>
            <a:picLocks noChangeAspect="1"/>
          </p:cNvPicPr>
          <p:nvPr/>
        </p:nvPicPr>
        <p:blipFill>
          <a:blip r:embed="rId5"/>
          <a:stretch>
            <a:fillRect/>
          </a:stretch>
        </p:blipFill>
        <p:spPr>
          <a:xfrm>
            <a:off x="6093228" y="810925"/>
            <a:ext cx="637599" cy="604852"/>
          </a:xfrm>
          <a:prstGeom prst="rect">
            <a:avLst/>
          </a:prstGeom>
        </p:spPr>
      </p:pic>
      <p:pic>
        <p:nvPicPr>
          <p:cNvPr id="5" name="Picture 4">
            <a:extLst>
              <a:ext uri="{FF2B5EF4-FFF2-40B4-BE49-F238E27FC236}">
                <a16:creationId xmlns:a16="http://schemas.microsoft.com/office/drawing/2014/main" id="{FD1F333A-4801-4354-17A2-1B51535A863A}"/>
              </a:ext>
            </a:extLst>
          </p:cNvPr>
          <p:cNvPicPr>
            <a:picLocks noChangeAspect="1"/>
          </p:cNvPicPr>
          <p:nvPr/>
        </p:nvPicPr>
        <p:blipFill>
          <a:blip r:embed="rId6"/>
          <a:stretch>
            <a:fillRect/>
          </a:stretch>
        </p:blipFill>
        <p:spPr>
          <a:xfrm>
            <a:off x="6090472" y="1687225"/>
            <a:ext cx="637599" cy="604902"/>
          </a:xfrm>
          <a:prstGeom prst="rect">
            <a:avLst/>
          </a:prstGeom>
        </p:spPr>
      </p:pic>
      <p:sp>
        <p:nvSpPr>
          <p:cNvPr id="7" name="TextBox 6">
            <a:extLst>
              <a:ext uri="{FF2B5EF4-FFF2-40B4-BE49-F238E27FC236}">
                <a16:creationId xmlns:a16="http://schemas.microsoft.com/office/drawing/2014/main" id="{0F54A70D-7832-CF4F-E824-6F9F2066C31A}"/>
              </a:ext>
            </a:extLst>
          </p:cNvPr>
          <p:cNvSpPr txBox="1"/>
          <p:nvPr/>
        </p:nvSpPr>
        <p:spPr>
          <a:xfrm>
            <a:off x="6955155" y="839500"/>
            <a:ext cx="1432560" cy="584775"/>
          </a:xfrm>
          <a:prstGeom prst="rect">
            <a:avLst/>
          </a:prstGeom>
          <a:noFill/>
        </p:spPr>
        <p:txBody>
          <a:bodyPr wrap="square" rtlCol="0">
            <a:spAutoFit/>
          </a:bodyPr>
          <a:lstStyle/>
          <a:p>
            <a:r>
              <a:rPr lang="en-US" sz="1600" dirty="0">
                <a:solidFill>
                  <a:schemeClr val="bg1"/>
                </a:solidFill>
              </a:rPr>
              <a:t>Federal Jurisdiction</a:t>
            </a:r>
          </a:p>
        </p:txBody>
      </p:sp>
      <p:sp>
        <p:nvSpPr>
          <p:cNvPr id="8" name="TextBox 7">
            <a:extLst>
              <a:ext uri="{FF2B5EF4-FFF2-40B4-BE49-F238E27FC236}">
                <a16:creationId xmlns:a16="http://schemas.microsoft.com/office/drawing/2014/main" id="{144E9796-DC7F-A0A1-CE23-ACB77F43117E}"/>
              </a:ext>
            </a:extLst>
          </p:cNvPr>
          <p:cNvSpPr txBox="1"/>
          <p:nvPr/>
        </p:nvSpPr>
        <p:spPr>
          <a:xfrm>
            <a:off x="6955155" y="1687225"/>
            <a:ext cx="1432560" cy="584775"/>
          </a:xfrm>
          <a:prstGeom prst="rect">
            <a:avLst/>
          </a:prstGeom>
          <a:noFill/>
        </p:spPr>
        <p:txBody>
          <a:bodyPr wrap="square" rtlCol="0">
            <a:spAutoFit/>
          </a:bodyPr>
          <a:lstStyle/>
          <a:p>
            <a:r>
              <a:rPr lang="en-US" sz="1600" dirty="0">
                <a:solidFill>
                  <a:schemeClr val="bg1"/>
                </a:solidFill>
              </a:rPr>
              <a:t>Provincial Jurisdiction</a:t>
            </a:r>
          </a:p>
        </p:txBody>
      </p:sp>
      <p:sp>
        <p:nvSpPr>
          <p:cNvPr id="11" name="Arrow: Right 10">
            <a:extLst>
              <a:ext uri="{FF2B5EF4-FFF2-40B4-BE49-F238E27FC236}">
                <a16:creationId xmlns:a16="http://schemas.microsoft.com/office/drawing/2014/main" id="{B53C5011-8DFE-5FC7-BF91-9D544EB0C720}"/>
              </a:ext>
            </a:extLst>
          </p:cNvPr>
          <p:cNvSpPr/>
          <p:nvPr/>
        </p:nvSpPr>
        <p:spPr>
          <a:xfrm rot="1743347">
            <a:off x="101680" y="544613"/>
            <a:ext cx="1184804" cy="79742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FCC2BE-4A55-5AAA-A7BF-71B09EA1569B}"/>
              </a:ext>
            </a:extLst>
          </p:cNvPr>
          <p:cNvSpPr txBox="1"/>
          <p:nvPr/>
        </p:nvSpPr>
        <p:spPr>
          <a:xfrm>
            <a:off x="6178953" y="3226782"/>
            <a:ext cx="2804347" cy="1077218"/>
          </a:xfrm>
          <a:prstGeom prst="rect">
            <a:avLst/>
          </a:prstGeom>
          <a:noFill/>
        </p:spPr>
        <p:txBody>
          <a:bodyPr wrap="square" rtlCol="0">
            <a:spAutoFit/>
          </a:bodyPr>
          <a:lstStyle/>
          <a:p>
            <a:r>
              <a:rPr lang="en-US" sz="1600" dirty="0">
                <a:solidFill>
                  <a:schemeClr val="bg1"/>
                </a:solidFill>
              </a:rPr>
              <a:t>Peña Carranco (2016) [MEd] </a:t>
            </a:r>
            <a:r>
              <a:rPr lang="en-US" sz="1600" i="1" dirty="0">
                <a:solidFill>
                  <a:schemeClr val="bg1"/>
                </a:solidFill>
              </a:rPr>
              <a:t>The concept of </a:t>
            </a:r>
            <a:r>
              <a:rPr lang="en-US" sz="1600" i="1" dirty="0">
                <a:solidFill>
                  <a:srgbClr val="FFFF00"/>
                </a:solidFill>
              </a:rPr>
              <a:t>legal literacy </a:t>
            </a:r>
            <a:r>
              <a:rPr lang="en-US" sz="1600" i="1" dirty="0">
                <a:solidFill>
                  <a:schemeClr val="bg1"/>
                </a:solidFill>
              </a:rPr>
              <a:t>amongst educators in Canada </a:t>
            </a:r>
          </a:p>
        </p:txBody>
      </p:sp>
    </p:spTree>
    <p:extLst>
      <p:ext uri="{BB962C8B-B14F-4D97-AF65-F5344CB8AC3E}">
        <p14:creationId xmlns:p14="http://schemas.microsoft.com/office/powerpoint/2010/main" val="21131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D37D7-7DF2-C3A6-D946-E30BB6545C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7E0F4A-64C1-8AF0-8975-01B43BADEABB}"/>
              </a:ext>
            </a:extLst>
          </p:cNvPr>
          <p:cNvSpPr>
            <a:spLocks noGrp="1"/>
          </p:cNvSpPr>
          <p:nvPr>
            <p:ph type="body" sz="quarter" idx="13"/>
          </p:nvPr>
        </p:nvSpPr>
        <p:spPr>
          <a:xfrm>
            <a:off x="1432874" y="716437"/>
            <a:ext cx="6667518" cy="4112739"/>
          </a:xfrm>
        </p:spPr>
        <p:txBody>
          <a:bodyPr/>
          <a:lstStyle/>
          <a:p>
            <a:pPr marL="342900" indent="-342900">
              <a:buAutoNum type="arabicPeriod"/>
            </a:pPr>
            <a:r>
              <a:rPr lang="en-US" sz="2000" dirty="0"/>
              <a:t>A Möbius Trip: Part 1</a:t>
            </a:r>
          </a:p>
          <a:p>
            <a:pPr marL="342900" indent="-342900">
              <a:buAutoNum type="arabicPeriod"/>
            </a:pPr>
            <a:r>
              <a:rPr lang="en-US" sz="2000" dirty="0"/>
              <a:t>The legal framework</a:t>
            </a:r>
          </a:p>
          <a:p>
            <a:pPr marL="342900" indent="-342900">
              <a:buAutoNum type="arabicPeriod"/>
            </a:pPr>
            <a:r>
              <a:rPr lang="en-US" sz="2000" dirty="0"/>
              <a:t>The Charter</a:t>
            </a:r>
          </a:p>
          <a:p>
            <a:pPr marL="342900" indent="-342900">
              <a:buAutoNum type="arabicPeriod"/>
            </a:pPr>
            <a:r>
              <a:rPr lang="en-US" sz="2000" dirty="0"/>
              <a:t>Notable cases (Cromer?)</a:t>
            </a:r>
          </a:p>
          <a:p>
            <a:pPr marL="342900" indent="-342900">
              <a:buAutoNum type="arabicPeriod"/>
            </a:pPr>
            <a:r>
              <a:rPr lang="en-US" sz="2000" dirty="0"/>
              <a:t>Duty to report</a:t>
            </a:r>
          </a:p>
          <a:p>
            <a:pPr marL="342900" indent="-342900">
              <a:buAutoNum type="arabicPeriod"/>
            </a:pPr>
            <a:r>
              <a:rPr lang="en-US" sz="2000" dirty="0"/>
              <a:t>Teacher as role model</a:t>
            </a:r>
          </a:p>
          <a:p>
            <a:pPr marL="342900" indent="-342900">
              <a:buAutoNum type="arabicPeriod"/>
            </a:pPr>
            <a:r>
              <a:rPr lang="en-US" sz="2000" dirty="0"/>
              <a:t>Curriculum</a:t>
            </a:r>
          </a:p>
          <a:p>
            <a:pPr marL="342900" indent="-342900">
              <a:buAutoNum type="arabicPeriod"/>
            </a:pPr>
            <a:r>
              <a:rPr lang="en-US" sz="2000" dirty="0"/>
              <a:t>Inquiry</a:t>
            </a:r>
          </a:p>
          <a:p>
            <a:pPr marL="342900" indent="-342900">
              <a:buAutoNum type="arabicPeriod"/>
            </a:pPr>
            <a:r>
              <a:rPr lang="en-US" sz="2000" dirty="0"/>
              <a:t>A Möbius Trip: Part 2 </a:t>
            </a:r>
          </a:p>
          <a:p>
            <a:pPr marL="342900" indent="-342900">
              <a:buAutoNum type="arabicPeriod"/>
            </a:pPr>
            <a:r>
              <a:rPr lang="en-US" sz="2000" dirty="0"/>
              <a:t> Extras</a:t>
            </a:r>
          </a:p>
          <a:p>
            <a:pPr marL="342900" indent="-342900">
              <a:buAutoNum type="arabicPeriod"/>
            </a:pPr>
            <a:endParaRPr lang="en-US" dirty="0"/>
          </a:p>
        </p:txBody>
      </p:sp>
      <p:sp>
        <p:nvSpPr>
          <p:cNvPr id="3" name="Title 2">
            <a:extLst>
              <a:ext uri="{FF2B5EF4-FFF2-40B4-BE49-F238E27FC236}">
                <a16:creationId xmlns:a16="http://schemas.microsoft.com/office/drawing/2014/main" id="{2E37C747-712E-4CBE-A9C6-7DCD39C075C6}"/>
              </a:ext>
            </a:extLst>
          </p:cNvPr>
          <p:cNvSpPr>
            <a:spLocks noGrp="1"/>
          </p:cNvSpPr>
          <p:nvPr>
            <p:ph type="title"/>
          </p:nvPr>
        </p:nvSpPr>
        <p:spPr>
          <a:xfrm>
            <a:off x="438954" y="197308"/>
            <a:ext cx="7886700" cy="432047"/>
          </a:xfrm>
        </p:spPr>
        <p:txBody>
          <a:bodyPr/>
          <a:lstStyle/>
          <a:p>
            <a:r>
              <a:rPr lang="en-US" sz="1800" dirty="0">
                <a:effectLst/>
                <a:latin typeface="Times New Roman" panose="02020603050405020304" pitchFamily="18" charset="0"/>
              </a:rPr>
              <a:t>Agenda Slide</a:t>
            </a:r>
            <a:endParaRPr lang="en-US" dirty="0"/>
          </a:p>
        </p:txBody>
      </p:sp>
    </p:spTree>
    <p:extLst>
      <p:ext uri="{BB962C8B-B14F-4D97-AF65-F5344CB8AC3E}">
        <p14:creationId xmlns:p14="http://schemas.microsoft.com/office/powerpoint/2010/main" val="1702621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85B7-C7F7-8E48-CD1D-E272CBBED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ACDCA-D778-351B-8A0C-616D2E6EC648}"/>
              </a:ext>
            </a:extLst>
          </p:cNvPr>
          <p:cNvSpPr>
            <a:spLocks noGrp="1"/>
          </p:cNvSpPr>
          <p:nvPr>
            <p:ph type="title"/>
          </p:nvPr>
        </p:nvSpPr>
        <p:spPr/>
        <p:txBody>
          <a:bodyPr/>
          <a:lstStyle/>
          <a:p>
            <a:r>
              <a:rPr lang="en-US"/>
              <a:t> </a:t>
            </a:r>
          </a:p>
        </p:txBody>
      </p:sp>
      <p:pic>
        <p:nvPicPr>
          <p:cNvPr id="3" name="Picture 2" descr="Canadian Charter of Rights and Freedoms (Plain-Language Summary) | The  Canadian Encyclopedia">
            <a:extLst>
              <a:ext uri="{FF2B5EF4-FFF2-40B4-BE49-F238E27FC236}">
                <a16:creationId xmlns:a16="http://schemas.microsoft.com/office/drawing/2014/main" id="{284ED6E7-731B-B007-D93E-F7C516C64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909" y="118052"/>
            <a:ext cx="5863131" cy="4907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72C362-9F0E-BDF3-F71C-25836BDC9120}"/>
              </a:ext>
            </a:extLst>
          </p:cNvPr>
          <p:cNvPicPr>
            <a:picLocks noChangeAspect="1"/>
          </p:cNvPicPr>
          <p:nvPr/>
        </p:nvPicPr>
        <p:blipFill>
          <a:blip r:embed="rId4"/>
          <a:stretch>
            <a:fillRect/>
          </a:stretch>
        </p:blipFill>
        <p:spPr>
          <a:xfrm>
            <a:off x="7607091" y="954088"/>
            <a:ext cx="1536910" cy="1713698"/>
          </a:xfrm>
          <a:prstGeom prst="rect">
            <a:avLst/>
          </a:prstGeom>
        </p:spPr>
      </p:pic>
    </p:spTree>
    <p:extLst>
      <p:ext uri="{BB962C8B-B14F-4D97-AF65-F5344CB8AC3E}">
        <p14:creationId xmlns:p14="http://schemas.microsoft.com/office/powerpoint/2010/main" val="204667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971B-4EB1-43F0-B6AC-5AF2D0C0C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3E587-6EBB-6C7C-57E1-C68019D99B7D}"/>
              </a:ext>
            </a:extLst>
          </p:cNvPr>
          <p:cNvSpPr>
            <a:spLocks noGrp="1"/>
          </p:cNvSpPr>
          <p:nvPr>
            <p:ph type="title"/>
          </p:nvPr>
        </p:nvSpPr>
        <p:spPr/>
        <p:txBody>
          <a:bodyPr/>
          <a:lstStyle/>
          <a:p>
            <a:r>
              <a:rPr lang="en-US"/>
              <a:t> </a:t>
            </a:r>
          </a:p>
        </p:txBody>
      </p:sp>
      <p:pic>
        <p:nvPicPr>
          <p:cNvPr id="7" name="Picture 6" descr="A blue and black infinity symbol&#10;&#10;AI-generated content may be incorrect.">
            <a:extLst>
              <a:ext uri="{FF2B5EF4-FFF2-40B4-BE49-F238E27FC236}">
                <a16:creationId xmlns:a16="http://schemas.microsoft.com/office/drawing/2014/main" id="{C2A46A68-500D-187B-9096-E3077D75D712}"/>
              </a:ext>
            </a:extLst>
          </p:cNvPr>
          <p:cNvPicPr>
            <a:picLocks noChangeAspect="1"/>
          </p:cNvPicPr>
          <p:nvPr/>
        </p:nvPicPr>
        <p:blipFill>
          <a:blip r:embed="rId3"/>
          <a:stretch>
            <a:fillRect/>
          </a:stretch>
        </p:blipFill>
        <p:spPr>
          <a:xfrm>
            <a:off x="0" y="133945"/>
            <a:ext cx="9144000" cy="4875609"/>
          </a:xfrm>
          <a:prstGeom prst="rect">
            <a:avLst/>
          </a:prstGeom>
        </p:spPr>
      </p:pic>
    </p:spTree>
    <p:extLst>
      <p:ext uri="{BB962C8B-B14F-4D97-AF65-F5344CB8AC3E}">
        <p14:creationId xmlns:p14="http://schemas.microsoft.com/office/powerpoint/2010/main" val="1300458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A069EF-ED66-1EA4-C2A7-90EED8CD556E}"/>
              </a:ext>
            </a:extLst>
          </p:cNvPr>
          <p:cNvSpPr>
            <a:spLocks noGrp="1"/>
          </p:cNvSpPr>
          <p:nvPr>
            <p:ph type="title"/>
          </p:nvPr>
        </p:nvSpPr>
        <p:spPr/>
        <p:txBody>
          <a:bodyPr/>
          <a:lstStyle/>
          <a:p>
            <a:r>
              <a:rPr lang="en-US" dirty="0"/>
              <a:t> </a:t>
            </a:r>
          </a:p>
        </p:txBody>
      </p:sp>
      <p:sp>
        <p:nvSpPr>
          <p:cNvPr id="4" name="Title 1">
            <a:extLst>
              <a:ext uri="{FF2B5EF4-FFF2-40B4-BE49-F238E27FC236}">
                <a16:creationId xmlns:a16="http://schemas.microsoft.com/office/drawing/2014/main" id="{272207D1-BEF9-36C8-4600-11E2D18A53A7}"/>
              </a:ext>
            </a:extLst>
          </p:cNvPr>
          <p:cNvSpPr>
            <a:spLocks noGrp="1"/>
          </p:cNvSpPr>
          <p:nvPr>
            <p:ph type="body" sz="quarter" idx="13"/>
          </p:nvPr>
        </p:nvSpPr>
        <p:spPr>
          <a:xfrm>
            <a:off x="439738" y="1131888"/>
            <a:ext cx="7661275" cy="3697287"/>
          </a:xfrm>
        </p:spPr>
        <p:txBody>
          <a:bodyPr/>
          <a:lstStyle/>
          <a:p>
            <a:pPr algn="ctr">
              <a:lnSpc>
                <a:spcPct val="100000"/>
              </a:lnSpc>
              <a:spcBef>
                <a:spcPts val="0"/>
              </a:spcBef>
              <a:spcAft>
                <a:spcPts val="0"/>
              </a:spcAft>
            </a:pPr>
            <a:r>
              <a:rPr lang="en-US" sz="3200" b="1" dirty="0">
                <a:latin typeface="+mn-lt"/>
                <a:ea typeface="DengXian" panose="02010600030101010101" pitchFamily="2" charset="-122"/>
                <a:cs typeface="Times New Roman" panose="02020603050405020304" pitchFamily="18" charset="0"/>
              </a:rPr>
              <a:t>How are your </a:t>
            </a:r>
            <a:r>
              <a:rPr lang="en-US" sz="3200" b="1" dirty="0">
                <a:solidFill>
                  <a:srgbClr val="FFFF00"/>
                </a:solidFill>
                <a:latin typeface="+mn-lt"/>
                <a:ea typeface="DengXian" panose="02010600030101010101" pitchFamily="2" charset="-122"/>
                <a:cs typeface="Times New Roman" panose="02020603050405020304" pitchFamily="18" charset="0"/>
              </a:rPr>
              <a:t>fundamental freedoms</a:t>
            </a:r>
            <a:r>
              <a:rPr lang="en-US" sz="3200" b="1" dirty="0">
                <a:latin typeface="+mn-lt"/>
                <a:ea typeface="DengXian" panose="02010600030101010101" pitchFamily="2" charset="-122"/>
                <a:cs typeface="Times New Roman" panose="02020603050405020304" pitchFamily="18" charset="0"/>
              </a:rPr>
              <a:t>, </a:t>
            </a:r>
            <a:br>
              <a:rPr lang="en-US" sz="3200" b="1" dirty="0">
                <a:latin typeface="+mn-lt"/>
                <a:ea typeface="DengXian" panose="02010600030101010101" pitchFamily="2" charset="-122"/>
                <a:cs typeface="Times New Roman" panose="02020603050405020304" pitchFamily="18" charset="0"/>
              </a:rPr>
            </a:br>
            <a:r>
              <a:rPr lang="en-US" sz="3200" b="1" dirty="0">
                <a:latin typeface="+mn-lt"/>
                <a:ea typeface="DengXian" panose="02010600030101010101" pitchFamily="2" charset="-122"/>
                <a:cs typeface="Times New Roman" panose="02020603050405020304" pitchFamily="18" charset="0"/>
              </a:rPr>
              <a:t>guaranteed by “The Charter”, </a:t>
            </a:r>
            <a:br>
              <a:rPr lang="en-US" sz="3200" b="1" dirty="0">
                <a:latin typeface="+mn-lt"/>
                <a:ea typeface="DengXian" panose="02010600030101010101" pitchFamily="2" charset="-122"/>
                <a:cs typeface="Times New Roman" panose="02020603050405020304" pitchFamily="18" charset="0"/>
              </a:rPr>
            </a:br>
            <a:r>
              <a:rPr lang="en-US" sz="3200" b="1" dirty="0">
                <a:solidFill>
                  <a:srgbClr val="FFFF00"/>
                </a:solidFill>
                <a:latin typeface="+mn-lt"/>
                <a:ea typeface="DengXian" panose="02010600030101010101" pitchFamily="2" charset="-122"/>
                <a:cs typeface="Times New Roman" panose="02020603050405020304" pitchFamily="18" charset="0"/>
              </a:rPr>
              <a:t>recontextualized</a:t>
            </a:r>
            <a:r>
              <a:rPr lang="en-US" sz="3200" b="1" dirty="0">
                <a:latin typeface="+mn-lt"/>
                <a:ea typeface="DengXian" panose="02010600030101010101" pitchFamily="2" charset="-122"/>
                <a:cs typeface="Times New Roman" panose="02020603050405020304" pitchFamily="18" charset="0"/>
              </a:rPr>
              <a:t> when you become a </a:t>
            </a:r>
            <a:br>
              <a:rPr lang="en-US" sz="3200" b="1" dirty="0">
                <a:latin typeface="+mn-lt"/>
                <a:ea typeface="DengXian" panose="02010600030101010101" pitchFamily="2" charset="-122"/>
                <a:cs typeface="Times New Roman" panose="02020603050405020304" pitchFamily="18" charset="0"/>
              </a:rPr>
            </a:br>
            <a:r>
              <a:rPr lang="en-US" sz="3200" b="1" dirty="0">
                <a:solidFill>
                  <a:srgbClr val="FFFF00"/>
                </a:solidFill>
                <a:latin typeface="+mn-lt"/>
                <a:ea typeface="DengXian" panose="02010600030101010101" pitchFamily="2" charset="-122"/>
                <a:cs typeface="Times New Roman" panose="02020603050405020304" pitchFamily="18" charset="0"/>
              </a:rPr>
              <a:t>public</a:t>
            </a:r>
            <a:r>
              <a:rPr lang="en-US" sz="3200" b="1" dirty="0">
                <a:latin typeface="+mn-lt"/>
                <a:ea typeface="DengXian" panose="02010600030101010101" pitchFamily="2" charset="-122"/>
                <a:cs typeface="Times New Roman" panose="02020603050405020304" pitchFamily="18" charset="0"/>
              </a:rPr>
              <a:t>-school teacher? </a:t>
            </a:r>
            <a:endParaRPr lang="en-US" sz="3200" dirty="0">
              <a:latin typeface="+mn-lt"/>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65239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42535" y="300037"/>
            <a:ext cx="5430376" cy="993775"/>
          </a:xfrm>
        </p:spPr>
        <p:txBody>
          <a:bodyPr>
            <a:normAutofit/>
          </a:bodyPr>
          <a:lstStyle/>
          <a:p>
            <a:r>
              <a:rPr lang="en-US" sz="2400" dirty="0"/>
              <a:t>Section 1</a:t>
            </a:r>
          </a:p>
        </p:txBody>
      </p:sp>
      <p:sp>
        <p:nvSpPr>
          <p:cNvPr id="6" name="Content Placeholder 5">
            <a:extLst>
              <a:ext uri="{FF2B5EF4-FFF2-40B4-BE49-F238E27FC236}">
                <a16:creationId xmlns:a16="http://schemas.microsoft.com/office/drawing/2014/main" id="{00EE0961-36D6-42DB-962E-B80A6D3FEBCF}"/>
              </a:ext>
            </a:extLst>
          </p:cNvPr>
          <p:cNvSpPr>
            <a:spLocks noGrp="1"/>
          </p:cNvSpPr>
          <p:nvPr>
            <p:ph idx="4294967295"/>
          </p:nvPr>
        </p:nvSpPr>
        <p:spPr>
          <a:xfrm>
            <a:off x="0" y="0"/>
            <a:ext cx="0" cy="0"/>
          </a:xfrm>
        </p:spPr>
        <p:txBody>
          <a:bodyPr/>
          <a:lstStyle/>
          <a:p>
            <a:pPr marL="0" indent="0">
              <a:buNone/>
            </a:pPr>
            <a:r>
              <a:rPr lang="en-US"/>
              <a:t> </a:t>
            </a:r>
          </a:p>
        </p:txBody>
      </p:sp>
      <p:pic>
        <p:nvPicPr>
          <p:cNvPr id="9" name="Picture 8">
            <a:extLst>
              <a:ext uri="{FF2B5EF4-FFF2-40B4-BE49-F238E27FC236}">
                <a16:creationId xmlns:a16="http://schemas.microsoft.com/office/drawing/2014/main" id="{A668651F-0889-4099-9CC4-5FFFDFFECD29}"/>
              </a:ext>
            </a:extLst>
          </p:cNvPr>
          <p:cNvPicPr>
            <a:picLocks noChangeAspect="1"/>
          </p:cNvPicPr>
          <p:nvPr/>
        </p:nvPicPr>
        <p:blipFill>
          <a:blip r:embed="rId3"/>
          <a:stretch>
            <a:fillRect/>
          </a:stretch>
        </p:blipFill>
        <p:spPr>
          <a:xfrm>
            <a:off x="342535" y="1468040"/>
            <a:ext cx="7786688" cy="2207419"/>
          </a:xfrm>
          <a:prstGeom prst="rect">
            <a:avLst/>
          </a:prstGeom>
        </p:spPr>
      </p:pic>
      <p:sp>
        <p:nvSpPr>
          <p:cNvPr id="3" name="TextBox 2">
            <a:extLst>
              <a:ext uri="{FF2B5EF4-FFF2-40B4-BE49-F238E27FC236}">
                <a16:creationId xmlns:a16="http://schemas.microsoft.com/office/drawing/2014/main" id="{361B6BD5-5AE0-AA73-6E80-9D9A68CA3527}"/>
              </a:ext>
            </a:extLst>
          </p:cNvPr>
          <p:cNvSpPr txBox="1"/>
          <p:nvPr/>
        </p:nvSpPr>
        <p:spPr>
          <a:xfrm>
            <a:off x="1572347" y="200587"/>
            <a:ext cx="531660" cy="523220"/>
          </a:xfrm>
          <a:prstGeom prst="rect">
            <a:avLst/>
          </a:prstGeom>
          <a:noFill/>
        </p:spPr>
        <p:txBody>
          <a:bodyPr wrap="square" rtlCol="0">
            <a:spAutoFit/>
          </a:bodyPr>
          <a:lstStyle/>
          <a:p>
            <a:pPr marL="0" marR="0">
              <a:spcBef>
                <a:spcPts val="0"/>
              </a:spcBef>
              <a:spcAft>
                <a:spcPts val="0"/>
              </a:spcAft>
            </a:pPr>
            <a:r>
              <a:rPr lang="en-US" sz="2800" b="1" dirty="0">
                <a:solidFill>
                  <a:srgbClr val="92D050"/>
                </a:solidFill>
                <a:effectLst/>
                <a:latin typeface="Stencil" panose="040409050D0802020404" pitchFamily="82" charset="0"/>
                <a:ea typeface="Times New Roman" panose="02020603050405020304" pitchFamily="18" charset="0"/>
              </a:rPr>
              <a:t>/  </a:t>
            </a:r>
          </a:p>
        </p:txBody>
      </p:sp>
      <p:sp>
        <p:nvSpPr>
          <p:cNvPr id="4" name="Title 1">
            <a:extLst>
              <a:ext uri="{FF2B5EF4-FFF2-40B4-BE49-F238E27FC236}">
                <a16:creationId xmlns:a16="http://schemas.microsoft.com/office/drawing/2014/main" id="{6D52A9B4-D182-4BF1-652F-C09D007A3AF1}"/>
              </a:ext>
            </a:extLst>
          </p:cNvPr>
          <p:cNvSpPr txBox="1">
            <a:spLocks/>
          </p:cNvSpPr>
          <p:nvPr/>
        </p:nvSpPr>
        <p:spPr>
          <a:xfrm>
            <a:off x="7719237" y="4572000"/>
            <a:ext cx="1947018" cy="768350"/>
          </a:xfrm>
          <a:prstGeom prst="rect">
            <a:avLst/>
          </a:prstGeom>
        </p:spPr>
        <p:txBody>
          <a:bodyPr lIns="0" tIns="0" rIns="0" bIns="0">
            <a:normAutofit/>
          </a:bodyPr>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endParaRPr lang="en-US" sz="1600" dirty="0">
              <a:solidFill>
                <a:srgbClr val="FFFF00"/>
              </a:solidFill>
            </a:endParaRPr>
          </a:p>
        </p:txBody>
      </p:sp>
    </p:spTree>
    <p:extLst>
      <p:ext uri="{BB962C8B-B14F-4D97-AF65-F5344CB8AC3E}">
        <p14:creationId xmlns:p14="http://schemas.microsoft.com/office/powerpoint/2010/main" val="128520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27059" y="223084"/>
            <a:ext cx="5430376" cy="993775"/>
          </a:xfrm>
        </p:spPr>
        <p:txBody>
          <a:bodyPr>
            <a:normAutofit/>
          </a:bodyPr>
          <a:lstStyle/>
          <a:p>
            <a:r>
              <a:rPr lang="en-US" sz="2400"/>
              <a:t>Section 15 (equality rights)</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27059" y="796925"/>
            <a:ext cx="3914122" cy="4005894"/>
          </a:xfrm>
        </p:spPr>
        <p:txBody>
          <a:bodyPr>
            <a:normAutofit/>
          </a:bodyPr>
          <a:lstStyle/>
          <a:p>
            <a:pPr marL="0" indent="0">
              <a:buNone/>
            </a:pPr>
            <a:r>
              <a:rPr lang="en-US" sz="2000">
                <a:solidFill>
                  <a:srgbClr val="FFFFFF"/>
                </a:solidFill>
              </a:rPr>
              <a:t>Section 15 of the Charter makes it clear that every individual in Canada – regardless of </a:t>
            </a:r>
            <a:r>
              <a:rPr lang="en-US" sz="2000" b="1">
                <a:solidFill>
                  <a:srgbClr val="FFFF00"/>
                </a:solidFill>
              </a:rPr>
              <a:t>race, religion, national or ethnic origin, </a:t>
            </a:r>
            <a:r>
              <a:rPr lang="en-US" sz="2000" b="1" err="1">
                <a:solidFill>
                  <a:srgbClr val="FFFF00"/>
                </a:solidFill>
              </a:rPr>
              <a:t>colour</a:t>
            </a:r>
            <a:r>
              <a:rPr lang="en-US" sz="2000" b="1">
                <a:solidFill>
                  <a:srgbClr val="FFFF00"/>
                </a:solidFill>
              </a:rPr>
              <a:t>, sex, age or physical or mental disability </a:t>
            </a:r>
            <a:r>
              <a:rPr lang="en-US" sz="2000">
                <a:solidFill>
                  <a:srgbClr val="FFFFFF"/>
                </a:solidFill>
              </a:rPr>
              <a:t>– is to be treated with the same respect, dignity and consideration. This means that governments must not discriminate on any of these grounds in its laws or programs.</a:t>
            </a:r>
          </a:p>
        </p:txBody>
      </p:sp>
      <p:pic>
        <p:nvPicPr>
          <p:cNvPr id="8" name="Picture 7">
            <a:extLst>
              <a:ext uri="{FF2B5EF4-FFF2-40B4-BE49-F238E27FC236}">
                <a16:creationId xmlns:a16="http://schemas.microsoft.com/office/drawing/2014/main" id="{DF45918D-FA55-4895-BCA0-82DE77BA5268}"/>
              </a:ext>
            </a:extLst>
          </p:cNvPr>
          <p:cNvPicPr>
            <a:picLocks noChangeAspect="1"/>
          </p:cNvPicPr>
          <p:nvPr/>
        </p:nvPicPr>
        <p:blipFill>
          <a:blip r:embed="rId3"/>
          <a:stretch>
            <a:fillRect/>
          </a:stretch>
        </p:blipFill>
        <p:spPr>
          <a:xfrm>
            <a:off x="5469364" y="796925"/>
            <a:ext cx="2292396" cy="2844125"/>
          </a:xfrm>
          <a:prstGeom prst="rect">
            <a:avLst/>
          </a:prstGeom>
          <a:effectLst/>
        </p:spPr>
      </p:pic>
    </p:spTree>
    <p:extLst>
      <p:ext uri="{BB962C8B-B14F-4D97-AF65-F5344CB8AC3E}">
        <p14:creationId xmlns:p14="http://schemas.microsoft.com/office/powerpoint/2010/main" val="30558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34743" y="47139"/>
            <a:ext cx="5430376" cy="993775"/>
          </a:xfrm>
        </p:spPr>
        <p:txBody>
          <a:bodyPr anchor="ctr">
            <a:normAutofit/>
          </a:bodyPr>
          <a:lstStyle/>
          <a:p>
            <a:r>
              <a:rPr lang="en-US" sz="2400"/>
              <a:t>Section 27</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8515350" y="222250"/>
            <a:ext cx="628650" cy="574675"/>
          </a:xfrm>
        </p:spPr>
        <p:txBody>
          <a:bodyPr>
            <a:normAutofit/>
          </a:bodyPr>
          <a:lstStyle/>
          <a:p>
            <a:pPr>
              <a:spcAft>
                <a:spcPts val="450"/>
              </a:spcAft>
            </a:pPr>
            <a:r>
              <a:rPr lang="en-US" dirty="0">
                <a:solidFill>
                  <a:srgbClr val="EBEBEB"/>
                </a:solidFill>
              </a:rPr>
              <a:t> </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34743" y="888519"/>
            <a:ext cx="5224463" cy="1943100"/>
          </a:xfrm>
        </p:spPr>
        <p:txBody>
          <a:bodyPr>
            <a:normAutofit/>
          </a:bodyPr>
          <a:lstStyle/>
          <a:p>
            <a:pPr marL="0" indent="0">
              <a:buNone/>
            </a:pPr>
            <a:r>
              <a:rPr lang="en-US" sz="2400">
                <a:solidFill>
                  <a:schemeClr val="bg1"/>
                </a:solidFill>
              </a:rPr>
              <a:t>“This Charter shall be interpreted in a manner consistent with the preservation and enhancement of the </a:t>
            </a:r>
            <a:r>
              <a:rPr lang="en-US" sz="2400" b="1">
                <a:solidFill>
                  <a:srgbClr val="FFFF00"/>
                </a:solidFill>
              </a:rPr>
              <a:t>multicultural heritage</a:t>
            </a:r>
            <a:r>
              <a:rPr lang="en-US" sz="2400">
                <a:solidFill>
                  <a:schemeClr val="bg1"/>
                </a:solidFill>
              </a:rPr>
              <a:t> of Canadians.”</a:t>
            </a:r>
          </a:p>
        </p:txBody>
      </p:sp>
      <p:pic>
        <p:nvPicPr>
          <p:cNvPr id="6" name="Picture 5">
            <a:extLst>
              <a:ext uri="{FF2B5EF4-FFF2-40B4-BE49-F238E27FC236}">
                <a16:creationId xmlns:a16="http://schemas.microsoft.com/office/drawing/2014/main" id="{A13148BE-37F1-44A5-B4E5-63DC245FD3BF}"/>
              </a:ext>
            </a:extLst>
          </p:cNvPr>
          <p:cNvPicPr>
            <a:picLocks noChangeAspect="1"/>
          </p:cNvPicPr>
          <p:nvPr/>
        </p:nvPicPr>
        <p:blipFill>
          <a:blip r:embed="rId3"/>
          <a:stretch>
            <a:fillRect/>
          </a:stretch>
        </p:blipFill>
        <p:spPr>
          <a:xfrm>
            <a:off x="126915" y="3821966"/>
            <a:ext cx="8136191" cy="1159407"/>
          </a:xfrm>
          <a:prstGeom prst="rect">
            <a:avLst/>
          </a:prstGeom>
          <a:effectLst/>
        </p:spPr>
      </p:pic>
      <p:pic>
        <p:nvPicPr>
          <p:cNvPr id="7" name="Picture 6">
            <a:extLst>
              <a:ext uri="{FF2B5EF4-FFF2-40B4-BE49-F238E27FC236}">
                <a16:creationId xmlns:a16="http://schemas.microsoft.com/office/drawing/2014/main" id="{B80260F2-11B8-085F-483C-8573B5D72E51}"/>
              </a:ext>
            </a:extLst>
          </p:cNvPr>
          <p:cNvPicPr>
            <a:picLocks noChangeAspect="1"/>
          </p:cNvPicPr>
          <p:nvPr/>
        </p:nvPicPr>
        <p:blipFill>
          <a:blip r:embed="rId4"/>
          <a:stretch>
            <a:fillRect/>
          </a:stretch>
        </p:blipFill>
        <p:spPr>
          <a:xfrm>
            <a:off x="5571858" y="11038"/>
            <a:ext cx="3572142" cy="3698062"/>
          </a:xfrm>
          <a:prstGeom prst="rect">
            <a:avLst/>
          </a:prstGeom>
        </p:spPr>
      </p:pic>
    </p:spTree>
    <p:extLst>
      <p:ext uri="{BB962C8B-B14F-4D97-AF65-F5344CB8AC3E}">
        <p14:creationId xmlns:p14="http://schemas.microsoft.com/office/powerpoint/2010/main" val="97658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46853A-4FB1-B121-3692-00336E2D6CF1}"/>
              </a:ext>
            </a:extLst>
          </p:cNvPr>
          <p:cNvSpPr>
            <a:spLocks noGrp="1"/>
          </p:cNvSpPr>
          <p:nvPr>
            <p:ph type="body" sz="quarter" idx="13"/>
          </p:nvPr>
        </p:nvSpPr>
        <p:spPr/>
        <p:txBody>
          <a:bodyPr/>
          <a:lstStyle/>
          <a:p>
            <a:r>
              <a:rPr lang="en-US" dirty="0"/>
              <a:t> </a:t>
            </a:r>
          </a:p>
        </p:txBody>
      </p:sp>
      <p:sp>
        <p:nvSpPr>
          <p:cNvPr id="3" name="Title 2">
            <a:extLst>
              <a:ext uri="{FF2B5EF4-FFF2-40B4-BE49-F238E27FC236}">
                <a16:creationId xmlns:a16="http://schemas.microsoft.com/office/drawing/2014/main" id="{92E7CF99-06C2-4F60-B147-EDEFDA03A3C8}"/>
              </a:ext>
            </a:extLst>
          </p:cNvPr>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0981F953-4414-0485-09F9-934E8A7C093B}"/>
              </a:ext>
            </a:extLst>
          </p:cNvPr>
          <p:cNvPicPr>
            <a:picLocks noChangeAspect="1"/>
          </p:cNvPicPr>
          <p:nvPr/>
        </p:nvPicPr>
        <p:blipFill>
          <a:blip r:embed="rId3"/>
          <a:stretch>
            <a:fillRect/>
          </a:stretch>
        </p:blipFill>
        <p:spPr>
          <a:xfrm>
            <a:off x="651790" y="201711"/>
            <a:ext cx="7673864" cy="4386263"/>
          </a:xfrm>
          <a:prstGeom prst="rect">
            <a:avLst/>
          </a:prstGeom>
        </p:spPr>
      </p:pic>
    </p:spTree>
    <p:extLst>
      <p:ext uri="{BB962C8B-B14F-4D97-AF65-F5344CB8AC3E}">
        <p14:creationId xmlns:p14="http://schemas.microsoft.com/office/powerpoint/2010/main" val="699891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9E88-708D-9B37-0143-9F7509106215}"/>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48347DA1-4668-C2B1-E77F-E024C7DFD0EE}"/>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C5FAB7D9-2078-2BDD-AA1D-6D7CA3AAD043}"/>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22E8AE15-B343-FE6F-F7D3-24DABB98E6C0}"/>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52E9DE81-C5F2-186A-B731-7E69C8B55A24}"/>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Section 33</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785530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30673" y="236537"/>
            <a:ext cx="7184203" cy="993775"/>
          </a:xfrm>
        </p:spPr>
        <p:txBody>
          <a:bodyPr/>
          <a:lstStyle/>
          <a:p>
            <a:r>
              <a:rPr lang="en-US" sz="2400" dirty="0"/>
              <a:t>Section 33 (the notwithstanding clause)</a:t>
            </a:r>
          </a:p>
        </p:txBody>
      </p:sp>
      <p:pic>
        <p:nvPicPr>
          <p:cNvPr id="6" name="Content Placeholder 5">
            <a:extLst>
              <a:ext uri="{FF2B5EF4-FFF2-40B4-BE49-F238E27FC236}">
                <a16:creationId xmlns:a16="http://schemas.microsoft.com/office/drawing/2014/main" id="{E47685D9-EAB7-4EA4-9CEA-3EBDF43718A4}"/>
              </a:ext>
            </a:extLst>
          </p:cNvPr>
          <p:cNvPicPr>
            <a:picLocks noGrp="1" noChangeAspect="1"/>
          </p:cNvPicPr>
          <p:nvPr>
            <p:ph idx="4294967295"/>
          </p:nvPr>
        </p:nvPicPr>
        <p:blipFill>
          <a:blip r:embed="rId3"/>
          <a:stretch>
            <a:fillRect/>
          </a:stretch>
        </p:blipFill>
        <p:spPr>
          <a:xfrm>
            <a:off x="0" y="1006475"/>
            <a:ext cx="5861050" cy="2171700"/>
          </a:xfrm>
        </p:spPr>
      </p:pic>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26</a:t>
            </a:fld>
            <a:endParaRPr lang="en-US"/>
          </a:p>
        </p:txBody>
      </p:sp>
      <p:pic>
        <p:nvPicPr>
          <p:cNvPr id="10" name="Picture 9">
            <a:extLst>
              <a:ext uri="{FF2B5EF4-FFF2-40B4-BE49-F238E27FC236}">
                <a16:creationId xmlns:a16="http://schemas.microsoft.com/office/drawing/2014/main" id="{7693EFE8-AC95-43FB-9174-9F232A002A5D}"/>
              </a:ext>
            </a:extLst>
          </p:cNvPr>
          <p:cNvPicPr>
            <a:picLocks noChangeAspect="1"/>
          </p:cNvPicPr>
          <p:nvPr/>
        </p:nvPicPr>
        <p:blipFill>
          <a:blip r:embed="rId4"/>
          <a:stretch>
            <a:fillRect/>
          </a:stretch>
        </p:blipFill>
        <p:spPr>
          <a:xfrm>
            <a:off x="446744" y="789559"/>
            <a:ext cx="8697256" cy="1678003"/>
          </a:xfrm>
          <a:prstGeom prst="rect">
            <a:avLst/>
          </a:prstGeom>
        </p:spPr>
      </p:pic>
      <p:pic>
        <p:nvPicPr>
          <p:cNvPr id="9" name="Picture 8" descr="A red card with white arrows&#10;&#10;AI-generated content may be incorrect.">
            <a:extLst>
              <a:ext uri="{FF2B5EF4-FFF2-40B4-BE49-F238E27FC236}">
                <a16:creationId xmlns:a16="http://schemas.microsoft.com/office/drawing/2014/main" id="{F5631C53-AB44-98BC-FD76-4709ABD3100E}"/>
              </a:ext>
            </a:extLst>
          </p:cNvPr>
          <p:cNvPicPr>
            <a:picLocks noChangeAspect="1"/>
          </p:cNvPicPr>
          <p:nvPr/>
        </p:nvPicPr>
        <p:blipFill>
          <a:blip r:embed="rId5"/>
          <a:stretch>
            <a:fillRect/>
          </a:stretch>
        </p:blipFill>
        <p:spPr>
          <a:xfrm>
            <a:off x="3873289" y="2675939"/>
            <a:ext cx="1397421" cy="2122916"/>
          </a:xfrm>
          <a:prstGeom prst="rect">
            <a:avLst/>
          </a:prstGeom>
        </p:spPr>
      </p:pic>
      <p:sp>
        <p:nvSpPr>
          <p:cNvPr id="11" name="TextBox 10">
            <a:extLst>
              <a:ext uri="{FF2B5EF4-FFF2-40B4-BE49-F238E27FC236}">
                <a16:creationId xmlns:a16="http://schemas.microsoft.com/office/drawing/2014/main" id="{A1935688-C962-66E5-A059-DD59B920F343}"/>
              </a:ext>
            </a:extLst>
          </p:cNvPr>
          <p:cNvSpPr txBox="1"/>
          <p:nvPr/>
        </p:nvSpPr>
        <p:spPr>
          <a:xfrm>
            <a:off x="1536570" y="3178175"/>
            <a:ext cx="1923068" cy="707886"/>
          </a:xfrm>
          <a:prstGeom prst="rect">
            <a:avLst/>
          </a:prstGeom>
          <a:noFill/>
        </p:spPr>
        <p:txBody>
          <a:bodyPr wrap="square" rtlCol="0">
            <a:spAutoFit/>
          </a:bodyPr>
          <a:lstStyle/>
          <a:p>
            <a:r>
              <a:rPr lang="en-US" sz="4000" dirty="0">
                <a:solidFill>
                  <a:srgbClr val="FFFF00"/>
                </a:solidFill>
              </a:rPr>
              <a:t>Federal</a:t>
            </a:r>
          </a:p>
        </p:txBody>
      </p:sp>
      <p:sp>
        <p:nvSpPr>
          <p:cNvPr id="12" name="TextBox 11">
            <a:extLst>
              <a:ext uri="{FF2B5EF4-FFF2-40B4-BE49-F238E27FC236}">
                <a16:creationId xmlns:a16="http://schemas.microsoft.com/office/drawing/2014/main" id="{9E70EA3E-BE85-05CF-D65D-17D39399B6E8}"/>
              </a:ext>
            </a:extLst>
          </p:cNvPr>
          <p:cNvSpPr txBox="1"/>
          <p:nvPr/>
        </p:nvSpPr>
        <p:spPr>
          <a:xfrm>
            <a:off x="5751922" y="3178175"/>
            <a:ext cx="2581372" cy="707886"/>
          </a:xfrm>
          <a:prstGeom prst="rect">
            <a:avLst/>
          </a:prstGeom>
          <a:noFill/>
        </p:spPr>
        <p:txBody>
          <a:bodyPr wrap="square" rtlCol="0">
            <a:spAutoFit/>
          </a:bodyPr>
          <a:lstStyle/>
          <a:p>
            <a:r>
              <a:rPr lang="en-US" sz="4000" dirty="0">
                <a:solidFill>
                  <a:srgbClr val="FFFF00"/>
                </a:solidFill>
              </a:rPr>
              <a:t>Provincial</a:t>
            </a:r>
          </a:p>
        </p:txBody>
      </p:sp>
    </p:spTree>
    <p:extLst>
      <p:ext uri="{BB962C8B-B14F-4D97-AF65-F5344CB8AC3E}">
        <p14:creationId xmlns:p14="http://schemas.microsoft.com/office/powerpoint/2010/main" val="205176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30673" y="236537"/>
            <a:ext cx="7184203" cy="993775"/>
          </a:xfrm>
        </p:spPr>
        <p:txBody>
          <a:bodyPr/>
          <a:lstStyle/>
          <a:p>
            <a:r>
              <a:rPr lang="en-US" sz="2400" dirty="0"/>
              <a:t>Section 33 (The Notwithstanding Clause)</a:t>
            </a:r>
          </a:p>
        </p:txBody>
      </p:sp>
      <p:pic>
        <p:nvPicPr>
          <p:cNvPr id="6" name="Content Placeholder 5">
            <a:extLst>
              <a:ext uri="{FF2B5EF4-FFF2-40B4-BE49-F238E27FC236}">
                <a16:creationId xmlns:a16="http://schemas.microsoft.com/office/drawing/2014/main" id="{E47685D9-EAB7-4EA4-9CEA-3EBDF43718A4}"/>
              </a:ext>
            </a:extLst>
          </p:cNvPr>
          <p:cNvPicPr>
            <a:picLocks noGrp="1" noChangeAspect="1"/>
          </p:cNvPicPr>
          <p:nvPr>
            <p:ph idx="4294967295"/>
          </p:nvPr>
        </p:nvPicPr>
        <p:blipFill>
          <a:blip r:embed="rId3"/>
          <a:stretch>
            <a:fillRect/>
          </a:stretch>
        </p:blipFill>
        <p:spPr>
          <a:xfrm>
            <a:off x="0" y="1006475"/>
            <a:ext cx="5861050" cy="2171700"/>
          </a:xfrm>
        </p:spPr>
      </p:pic>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27</a:t>
            </a:fld>
            <a:endParaRPr lang="en-US"/>
          </a:p>
        </p:txBody>
      </p:sp>
      <p:pic>
        <p:nvPicPr>
          <p:cNvPr id="10" name="Picture 9">
            <a:extLst>
              <a:ext uri="{FF2B5EF4-FFF2-40B4-BE49-F238E27FC236}">
                <a16:creationId xmlns:a16="http://schemas.microsoft.com/office/drawing/2014/main" id="{C2058174-59D7-2326-EBA3-EF277200B47E}"/>
              </a:ext>
            </a:extLst>
          </p:cNvPr>
          <p:cNvPicPr>
            <a:picLocks noChangeAspect="1"/>
          </p:cNvPicPr>
          <p:nvPr/>
        </p:nvPicPr>
        <p:blipFill>
          <a:blip r:embed="rId4"/>
          <a:stretch>
            <a:fillRect/>
          </a:stretch>
        </p:blipFill>
        <p:spPr>
          <a:xfrm>
            <a:off x="0" y="733423"/>
            <a:ext cx="9144000" cy="2353309"/>
          </a:xfrm>
          <a:prstGeom prst="rect">
            <a:avLst/>
          </a:prstGeom>
        </p:spPr>
      </p:pic>
      <p:pic>
        <p:nvPicPr>
          <p:cNvPr id="12" name="Picture 11">
            <a:extLst>
              <a:ext uri="{FF2B5EF4-FFF2-40B4-BE49-F238E27FC236}">
                <a16:creationId xmlns:a16="http://schemas.microsoft.com/office/drawing/2014/main" id="{952D1064-F874-6615-A7AF-3289AB0FD724}"/>
              </a:ext>
            </a:extLst>
          </p:cNvPr>
          <p:cNvPicPr>
            <a:picLocks noChangeAspect="1"/>
          </p:cNvPicPr>
          <p:nvPr/>
        </p:nvPicPr>
        <p:blipFill>
          <a:blip r:embed="rId5"/>
          <a:stretch>
            <a:fillRect/>
          </a:stretch>
        </p:blipFill>
        <p:spPr>
          <a:xfrm>
            <a:off x="0" y="3178175"/>
            <a:ext cx="9144000" cy="1618658"/>
          </a:xfrm>
          <a:prstGeom prst="rect">
            <a:avLst/>
          </a:prstGeom>
        </p:spPr>
      </p:pic>
    </p:spTree>
    <p:extLst>
      <p:ext uri="{BB962C8B-B14F-4D97-AF65-F5344CB8AC3E}">
        <p14:creationId xmlns:p14="http://schemas.microsoft.com/office/powerpoint/2010/main" val="219090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781A-400B-02EC-E728-755ED90F1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DC136-737A-473A-B4CE-29B7EF4C18BF}"/>
              </a:ext>
            </a:extLst>
          </p:cNvPr>
          <p:cNvSpPr>
            <a:spLocks noGrp="1"/>
          </p:cNvSpPr>
          <p:nvPr>
            <p:ph type="title"/>
          </p:nvPr>
        </p:nvSpPr>
        <p:spPr>
          <a:xfrm>
            <a:off x="430673" y="236537"/>
            <a:ext cx="7184203" cy="993775"/>
          </a:xfrm>
        </p:spPr>
        <p:txBody>
          <a:bodyPr/>
          <a:lstStyle/>
          <a:p>
            <a:r>
              <a:rPr lang="en-US" sz="2400" dirty="0"/>
              <a:t>Section 33 (The Notwithstanding Clause)</a:t>
            </a:r>
          </a:p>
        </p:txBody>
      </p:sp>
      <p:pic>
        <p:nvPicPr>
          <p:cNvPr id="6" name="Content Placeholder 5">
            <a:extLst>
              <a:ext uri="{FF2B5EF4-FFF2-40B4-BE49-F238E27FC236}">
                <a16:creationId xmlns:a16="http://schemas.microsoft.com/office/drawing/2014/main" id="{098FE4FB-AA21-3C78-F9D8-4F197BC27A90}"/>
              </a:ext>
            </a:extLst>
          </p:cNvPr>
          <p:cNvPicPr>
            <a:picLocks noGrp="1" noChangeAspect="1"/>
          </p:cNvPicPr>
          <p:nvPr>
            <p:ph idx="4294967295"/>
          </p:nvPr>
        </p:nvPicPr>
        <p:blipFill>
          <a:blip r:embed="rId3"/>
          <a:stretch>
            <a:fillRect/>
          </a:stretch>
        </p:blipFill>
        <p:spPr>
          <a:xfrm>
            <a:off x="0" y="1006475"/>
            <a:ext cx="5861050" cy="2171700"/>
          </a:xfrm>
        </p:spPr>
      </p:pic>
      <p:sp>
        <p:nvSpPr>
          <p:cNvPr id="4" name="Slide Number Placeholder 3">
            <a:extLst>
              <a:ext uri="{FF2B5EF4-FFF2-40B4-BE49-F238E27FC236}">
                <a16:creationId xmlns:a16="http://schemas.microsoft.com/office/drawing/2014/main" id="{940D9820-845C-BA9F-87C5-9FF34952566D}"/>
              </a:ext>
            </a:extLst>
          </p:cNvPr>
          <p:cNvSpPr>
            <a:spLocks noGrp="1"/>
          </p:cNvSpPr>
          <p:nvPr>
            <p:ph type="sldNum" sz="quarter" idx="4294967295"/>
          </p:nvPr>
        </p:nvSpPr>
        <p:spPr>
          <a:xfrm>
            <a:off x="0" y="0"/>
            <a:ext cx="0" cy="0"/>
          </a:xfrm>
        </p:spPr>
        <p:txBody>
          <a:bodyPr/>
          <a:lstStyle/>
          <a:p>
            <a:fld id="{9822CEE1-F25B-43DA-A8C6-4E6262779C1B}" type="slidenum">
              <a:rPr lang="en-US" smtClean="0"/>
              <a:t>28</a:t>
            </a:fld>
            <a:endParaRPr lang="en-US"/>
          </a:p>
        </p:txBody>
      </p:sp>
      <p:pic>
        <p:nvPicPr>
          <p:cNvPr id="7" name="Picture 6">
            <a:extLst>
              <a:ext uri="{FF2B5EF4-FFF2-40B4-BE49-F238E27FC236}">
                <a16:creationId xmlns:a16="http://schemas.microsoft.com/office/drawing/2014/main" id="{86844929-D9B3-002F-5603-328CB8AFF3DF}"/>
              </a:ext>
            </a:extLst>
          </p:cNvPr>
          <p:cNvPicPr>
            <a:picLocks noChangeAspect="1"/>
          </p:cNvPicPr>
          <p:nvPr/>
        </p:nvPicPr>
        <p:blipFill>
          <a:blip r:embed="rId4"/>
          <a:stretch>
            <a:fillRect/>
          </a:stretch>
        </p:blipFill>
        <p:spPr>
          <a:xfrm>
            <a:off x="1" y="768350"/>
            <a:ext cx="9144000" cy="1518538"/>
          </a:xfrm>
          <a:prstGeom prst="rect">
            <a:avLst/>
          </a:prstGeom>
        </p:spPr>
      </p:pic>
    </p:spTree>
    <p:extLst>
      <p:ext uri="{BB962C8B-B14F-4D97-AF65-F5344CB8AC3E}">
        <p14:creationId xmlns:p14="http://schemas.microsoft.com/office/powerpoint/2010/main" val="63882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7F479-CD2F-A216-15B9-E6EFB6074DD7}"/>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CB6C8922-5D6D-F513-79EB-500EF1AD495D}"/>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9E9C1588-89C6-9AEC-C508-AA26C2509529}"/>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8B803CF3-53C4-7FB4-94EA-3A15146C7312}"/>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1BFE8F06-1FCA-3B92-6CE0-E2265D30AF62}"/>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Section 2</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1673189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90B0-3989-4305-8F4F-75FF1A88F4CF}"/>
              </a:ext>
            </a:extLst>
          </p:cNvPr>
          <p:cNvSpPr>
            <a:spLocks noGrp="1"/>
          </p:cNvSpPr>
          <p:nvPr>
            <p:ph type="title"/>
          </p:nvPr>
        </p:nvSpPr>
        <p:spPr>
          <a:xfrm>
            <a:off x="365587" y="1146176"/>
            <a:ext cx="5430376" cy="993775"/>
          </a:xfrm>
        </p:spPr>
        <p:txBody>
          <a:bodyPr/>
          <a:lstStyle/>
          <a:p>
            <a:r>
              <a:rPr lang="en-US"/>
              <a:t> </a:t>
            </a:r>
          </a:p>
        </p:txBody>
      </p:sp>
      <p:pic>
        <p:nvPicPr>
          <p:cNvPr id="4" name="Picture 6" descr="Edron Theory of Knowledge : Mobius Strips">
            <a:extLst>
              <a:ext uri="{FF2B5EF4-FFF2-40B4-BE49-F238E27FC236}">
                <a16:creationId xmlns:a16="http://schemas.microsoft.com/office/drawing/2014/main" id="{76AB443C-B861-4F76-8357-B1B4BA1AE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12" y="136795"/>
            <a:ext cx="2018762" cy="201876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27ACF67-8917-9AFD-D072-375F83561F60}"/>
              </a:ext>
            </a:extLst>
          </p:cNvPr>
          <p:cNvSpPr txBox="1">
            <a:spLocks/>
          </p:cNvSpPr>
          <p:nvPr/>
        </p:nvSpPr>
        <p:spPr>
          <a:xfrm>
            <a:off x="7467611" y="4149725"/>
            <a:ext cx="2603432" cy="993775"/>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endParaRPr lang="en-US"/>
          </a:p>
        </p:txBody>
      </p:sp>
      <p:pic>
        <p:nvPicPr>
          <p:cNvPr id="9" name="Picture 8">
            <a:extLst>
              <a:ext uri="{FF2B5EF4-FFF2-40B4-BE49-F238E27FC236}">
                <a16:creationId xmlns:a16="http://schemas.microsoft.com/office/drawing/2014/main" id="{8CC110B7-4B31-B577-54DF-4D10660D7AC0}"/>
              </a:ext>
            </a:extLst>
          </p:cNvPr>
          <p:cNvPicPr>
            <a:picLocks noChangeAspect="1"/>
          </p:cNvPicPr>
          <p:nvPr/>
        </p:nvPicPr>
        <p:blipFill>
          <a:blip r:embed="rId4"/>
          <a:stretch>
            <a:fillRect/>
          </a:stretch>
        </p:blipFill>
        <p:spPr>
          <a:xfrm>
            <a:off x="5849598" y="2975511"/>
            <a:ext cx="2919729" cy="2051049"/>
          </a:xfrm>
          <a:prstGeom prst="rect">
            <a:avLst/>
          </a:prstGeom>
        </p:spPr>
      </p:pic>
      <p:pic>
        <p:nvPicPr>
          <p:cNvPr id="13" name="Picture 12">
            <a:extLst>
              <a:ext uri="{FF2B5EF4-FFF2-40B4-BE49-F238E27FC236}">
                <a16:creationId xmlns:a16="http://schemas.microsoft.com/office/drawing/2014/main" id="{CC1A2A44-2DF9-3AA2-4599-633E92669E8C}"/>
              </a:ext>
            </a:extLst>
          </p:cNvPr>
          <p:cNvPicPr>
            <a:picLocks noChangeAspect="1"/>
          </p:cNvPicPr>
          <p:nvPr/>
        </p:nvPicPr>
        <p:blipFill rotWithShape="1">
          <a:blip r:embed="rId4"/>
          <a:srcRect l="37447" t="30190" r="33419" b="21358"/>
          <a:stretch/>
        </p:blipFill>
        <p:spPr>
          <a:xfrm>
            <a:off x="6843746" y="3519388"/>
            <a:ext cx="931432" cy="1088150"/>
          </a:xfrm>
          <a:prstGeom prst="rect">
            <a:avLst/>
          </a:prstGeom>
        </p:spPr>
      </p:pic>
      <p:pic>
        <p:nvPicPr>
          <p:cNvPr id="2050" name="Picture 2">
            <a:extLst>
              <a:ext uri="{FF2B5EF4-FFF2-40B4-BE49-F238E27FC236}">
                <a16:creationId xmlns:a16="http://schemas.microsoft.com/office/drawing/2014/main" id="{F5EA7815-2540-A5D8-D2B4-7BF6326160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911" y="4048349"/>
            <a:ext cx="3451114" cy="951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097F6C5-3079-A961-B2A0-774F46C7A1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5703"/>
          <a:stretch/>
        </p:blipFill>
        <p:spPr bwMode="auto">
          <a:xfrm>
            <a:off x="508911" y="4048349"/>
            <a:ext cx="825199" cy="9363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57821B6-35BF-4668-18BF-9BB91F617AF3}"/>
              </a:ext>
            </a:extLst>
          </p:cNvPr>
          <p:cNvPicPr>
            <a:picLocks noChangeAspect="1"/>
          </p:cNvPicPr>
          <p:nvPr/>
        </p:nvPicPr>
        <p:blipFill>
          <a:blip r:embed="rId6"/>
          <a:stretch>
            <a:fillRect/>
          </a:stretch>
        </p:blipFill>
        <p:spPr>
          <a:xfrm>
            <a:off x="8096250" y="976313"/>
            <a:ext cx="1047750" cy="666750"/>
          </a:xfrm>
          <a:prstGeom prst="rect">
            <a:avLst/>
          </a:prstGeom>
        </p:spPr>
      </p:pic>
      <p:pic>
        <p:nvPicPr>
          <p:cNvPr id="16" name="Picture 15">
            <a:extLst>
              <a:ext uri="{FF2B5EF4-FFF2-40B4-BE49-F238E27FC236}">
                <a16:creationId xmlns:a16="http://schemas.microsoft.com/office/drawing/2014/main" id="{F203F0A0-62DA-E9F6-417E-E6C54D509C51}"/>
              </a:ext>
            </a:extLst>
          </p:cNvPr>
          <p:cNvPicPr>
            <a:picLocks noChangeAspect="1"/>
          </p:cNvPicPr>
          <p:nvPr/>
        </p:nvPicPr>
        <p:blipFill>
          <a:blip r:embed="rId6"/>
          <a:stretch>
            <a:fillRect/>
          </a:stretch>
        </p:blipFill>
        <p:spPr>
          <a:xfrm>
            <a:off x="8096250" y="1643063"/>
            <a:ext cx="1047750" cy="666750"/>
          </a:xfrm>
          <a:prstGeom prst="rect">
            <a:avLst/>
          </a:prstGeom>
        </p:spPr>
      </p:pic>
      <p:pic>
        <p:nvPicPr>
          <p:cNvPr id="3" name="Picture 2">
            <a:extLst>
              <a:ext uri="{FF2B5EF4-FFF2-40B4-BE49-F238E27FC236}">
                <a16:creationId xmlns:a16="http://schemas.microsoft.com/office/drawing/2014/main" id="{947EBABE-FD48-247D-05A5-C5D25BCB9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7886" y="206827"/>
            <a:ext cx="2284277" cy="1710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AD829D9-35B7-5143-E13F-E8247AA59DBA}"/>
              </a:ext>
            </a:extLst>
          </p:cNvPr>
          <p:cNvPicPr>
            <a:picLocks noChangeAspect="1"/>
          </p:cNvPicPr>
          <p:nvPr/>
        </p:nvPicPr>
        <p:blipFill>
          <a:blip r:embed="rId8"/>
          <a:stretch>
            <a:fillRect/>
          </a:stretch>
        </p:blipFill>
        <p:spPr>
          <a:xfrm>
            <a:off x="494674" y="2975511"/>
            <a:ext cx="2896619" cy="969211"/>
          </a:xfrm>
          <a:prstGeom prst="rect">
            <a:avLst/>
          </a:prstGeom>
        </p:spPr>
      </p:pic>
      <p:pic>
        <p:nvPicPr>
          <p:cNvPr id="11" name="Picture 10">
            <a:extLst>
              <a:ext uri="{FF2B5EF4-FFF2-40B4-BE49-F238E27FC236}">
                <a16:creationId xmlns:a16="http://schemas.microsoft.com/office/drawing/2014/main" id="{F4031E13-2CC3-AF25-5531-69E7D111BAA6}"/>
              </a:ext>
            </a:extLst>
          </p:cNvPr>
          <p:cNvPicPr>
            <a:picLocks noChangeAspect="1"/>
          </p:cNvPicPr>
          <p:nvPr/>
        </p:nvPicPr>
        <p:blipFill rotWithShape="1">
          <a:blip r:embed="rId8"/>
          <a:srcRect r="66527"/>
          <a:stretch/>
        </p:blipFill>
        <p:spPr>
          <a:xfrm>
            <a:off x="543020" y="3024199"/>
            <a:ext cx="914528" cy="914174"/>
          </a:xfrm>
          <a:prstGeom prst="rect">
            <a:avLst/>
          </a:prstGeom>
        </p:spPr>
      </p:pic>
      <p:sp>
        <p:nvSpPr>
          <p:cNvPr id="6" name="TextBox 5">
            <a:extLst>
              <a:ext uri="{FF2B5EF4-FFF2-40B4-BE49-F238E27FC236}">
                <a16:creationId xmlns:a16="http://schemas.microsoft.com/office/drawing/2014/main" id="{3FA80C01-A19F-5FFF-333C-CEA4FC1C7114}"/>
              </a:ext>
            </a:extLst>
          </p:cNvPr>
          <p:cNvSpPr txBox="1"/>
          <p:nvPr/>
        </p:nvSpPr>
        <p:spPr>
          <a:xfrm>
            <a:off x="6429080" y="2294129"/>
            <a:ext cx="2688204" cy="461665"/>
          </a:xfrm>
          <a:prstGeom prst="rect">
            <a:avLst/>
          </a:prstGeom>
          <a:noFill/>
        </p:spPr>
        <p:txBody>
          <a:bodyPr wrap="square" rtlCol="0">
            <a:spAutoFit/>
          </a:bodyPr>
          <a:lstStyle/>
          <a:p>
            <a:r>
              <a:rPr lang="en-US" dirty="0">
                <a:solidFill>
                  <a:schemeClr val="bg1"/>
                </a:solidFill>
              </a:rPr>
              <a:t>Analemma</a:t>
            </a:r>
            <a:endParaRPr lang="en-US" b="1" dirty="0">
              <a:solidFill>
                <a:srgbClr val="FFFF00"/>
              </a:solidFill>
            </a:endParaRPr>
          </a:p>
        </p:txBody>
      </p:sp>
      <p:pic>
        <p:nvPicPr>
          <p:cNvPr id="1028" name="Picture 4" descr="Stellarium - See the Analemma - Star In A Star">
            <a:extLst>
              <a:ext uri="{FF2B5EF4-FFF2-40B4-BE49-F238E27FC236}">
                <a16:creationId xmlns:a16="http://schemas.microsoft.com/office/drawing/2014/main" id="{04FB2774-78B5-E222-DD74-30DF536D00F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4379"/>
          <a:stretch/>
        </p:blipFill>
        <p:spPr bwMode="auto">
          <a:xfrm>
            <a:off x="5474661" y="165960"/>
            <a:ext cx="3452303" cy="20510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997892-3F65-CCD2-D692-E9F964E59714}"/>
              </a:ext>
            </a:extLst>
          </p:cNvPr>
          <p:cNvSpPr txBox="1"/>
          <p:nvPr/>
        </p:nvSpPr>
        <p:spPr>
          <a:xfrm>
            <a:off x="3144838" y="2307957"/>
            <a:ext cx="1737360" cy="461665"/>
          </a:xfrm>
          <a:prstGeom prst="rect">
            <a:avLst/>
          </a:prstGeom>
          <a:noFill/>
        </p:spPr>
        <p:txBody>
          <a:bodyPr wrap="square" rtlCol="0">
            <a:spAutoFit/>
          </a:bodyPr>
          <a:lstStyle/>
          <a:p>
            <a:r>
              <a:rPr lang="en-US" dirty="0">
                <a:solidFill>
                  <a:schemeClr val="bg1"/>
                </a:solidFill>
              </a:rPr>
              <a:t>Métis Flag</a:t>
            </a:r>
          </a:p>
        </p:txBody>
      </p:sp>
      <p:pic>
        <p:nvPicPr>
          <p:cNvPr id="1026" name="Picture 2" descr="About | Organs &amp; Tissues">
            <a:extLst>
              <a:ext uri="{FF2B5EF4-FFF2-40B4-BE49-F238E27FC236}">
                <a16:creationId xmlns:a16="http://schemas.microsoft.com/office/drawing/2014/main" id="{59A9E8AC-7572-0538-8C7E-347FCD4D54E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76" r="61588" b="17117"/>
          <a:stretch/>
        </p:blipFill>
        <p:spPr bwMode="auto">
          <a:xfrm>
            <a:off x="3561608" y="2979770"/>
            <a:ext cx="1210417" cy="9606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bout | Organs &amp; Tissues">
            <a:extLst>
              <a:ext uri="{FF2B5EF4-FFF2-40B4-BE49-F238E27FC236}">
                <a16:creationId xmlns:a16="http://schemas.microsoft.com/office/drawing/2014/main" id="{10D16DF7-3911-C957-692C-B9B78A147A8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76" r="34565" b="17117"/>
          <a:stretch/>
        </p:blipFill>
        <p:spPr bwMode="auto">
          <a:xfrm>
            <a:off x="3567183" y="2981237"/>
            <a:ext cx="2061951" cy="96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6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18AEA7-FB63-4759-B4EA-7413817DCA0C}"/>
              </a:ext>
            </a:extLst>
          </p:cNvPr>
          <p:cNvPicPr>
            <a:picLocks noChangeAspect="1"/>
          </p:cNvPicPr>
          <p:nvPr/>
        </p:nvPicPr>
        <p:blipFill>
          <a:blip r:embed="rId3"/>
          <a:stretch>
            <a:fillRect/>
          </a:stretch>
        </p:blipFill>
        <p:spPr>
          <a:xfrm>
            <a:off x="468910" y="902632"/>
            <a:ext cx="6863105" cy="1784407"/>
          </a:xfrm>
          <a:prstGeom prst="rect">
            <a:avLst/>
          </a:prstGeom>
          <a:effectLst/>
        </p:spPr>
      </p:pic>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68910" y="120744"/>
            <a:ext cx="5435859" cy="625595"/>
          </a:xfrm>
        </p:spPr>
        <p:txBody>
          <a:bodyPr vert="horz" lIns="68580" tIns="34290" rIns="68580" bIns="34290" rtlCol="0" anchor="b">
            <a:normAutofit/>
          </a:bodyPr>
          <a:lstStyle/>
          <a:p>
            <a:r>
              <a:rPr lang="en-US">
                <a:ea typeface="+mj-ea"/>
                <a:cs typeface="+mj-cs"/>
              </a:rPr>
              <a:t>Section 2</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8515350" y="222250"/>
            <a:ext cx="628650" cy="574675"/>
          </a:xfrm>
        </p:spPr>
        <p:txBody>
          <a:bodyPr vert="horz" lIns="68580" tIns="34290" rIns="68580" bIns="34290" rtlCol="0" anchor="b">
            <a:normAutofit/>
          </a:bodyPr>
          <a:lstStyle/>
          <a:p>
            <a:pPr defTabSz="685800">
              <a:spcAft>
                <a:spcPts val="450"/>
              </a:spcAft>
            </a:pPr>
            <a:r>
              <a:rPr lang="en-US">
                <a:solidFill>
                  <a:srgbClr val="FFFFFF"/>
                </a:solidFill>
              </a:rPr>
              <a:t> </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0" y="4291013"/>
            <a:ext cx="6861175" cy="366712"/>
          </a:xfrm>
        </p:spPr>
        <p:txBody>
          <a:bodyPr vert="horz" lIns="68580" tIns="34290" rIns="68580" bIns="34290" rtlCol="0" anchor="t">
            <a:normAutofit fontScale="70000" lnSpcReduction="20000"/>
          </a:bodyPr>
          <a:lstStyle/>
          <a:p>
            <a:pPr marL="0" indent="0">
              <a:buNone/>
            </a:pPr>
            <a:r>
              <a:rPr lang="en-US" cap="all">
                <a:solidFill>
                  <a:schemeClr val="tx2">
                    <a:lumMod val="40000"/>
                    <a:lumOff val="60000"/>
                  </a:schemeClr>
                </a:solidFill>
              </a:rPr>
              <a:t> </a:t>
            </a:r>
          </a:p>
        </p:txBody>
      </p:sp>
    </p:spTree>
    <p:extLst>
      <p:ext uri="{BB962C8B-B14F-4D97-AF65-F5344CB8AC3E}">
        <p14:creationId xmlns:p14="http://schemas.microsoft.com/office/powerpoint/2010/main" val="3150491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19375" y="95250"/>
            <a:ext cx="5430376" cy="993775"/>
          </a:xfrm>
        </p:spPr>
        <p:txBody>
          <a:bodyPr/>
          <a:lstStyle/>
          <a:p>
            <a:r>
              <a:rPr lang="en-US" sz="2400"/>
              <a:t>On expression</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19374" y="722299"/>
            <a:ext cx="7476940" cy="4087826"/>
          </a:xfrm>
        </p:spPr>
        <p:txBody>
          <a:bodyPr>
            <a:normAutofit/>
          </a:bodyPr>
          <a:lstStyle/>
          <a:p>
            <a:pPr>
              <a:buFont typeface="Wingdings" panose="05000000000000000000" pitchFamily="2" charset="2"/>
              <a:buChar char="Ø"/>
            </a:pPr>
            <a:r>
              <a:rPr lang="en-US" sz="2000" dirty="0">
                <a:solidFill>
                  <a:schemeClr val="bg1"/>
                </a:solidFill>
                <a:ea typeface="DengXian" panose="02010600030101010101" pitchFamily="2" charset="-122"/>
              </a:rPr>
              <a:t>Definition: “any activity or communication that conveys or attempts to convey meaning”  (</a:t>
            </a:r>
            <a:r>
              <a:rPr lang="en-US" sz="2000" i="1" dirty="0">
                <a:solidFill>
                  <a:schemeClr val="bg1"/>
                </a:solidFill>
                <a:ea typeface="DengXian" panose="02010600030101010101" pitchFamily="2" charset="-122"/>
              </a:rPr>
              <a:t>Irwin Toy Ltd. v. Quebec (Attorney General))</a:t>
            </a:r>
            <a:endParaRPr lang="en-US" sz="2000" dirty="0">
              <a:solidFill>
                <a:schemeClr val="bg1"/>
              </a:solidFill>
              <a:ea typeface="DengXian" panose="02010600030101010101" pitchFamily="2" charset="-122"/>
            </a:endParaRPr>
          </a:p>
          <a:p>
            <a:pPr>
              <a:buFont typeface="Wingdings" panose="05000000000000000000" pitchFamily="2" charset="2"/>
              <a:buChar char="Ø"/>
            </a:pPr>
            <a:endParaRPr lang="en-US" sz="2000" dirty="0">
              <a:solidFill>
                <a:schemeClr val="bg1"/>
              </a:solidFill>
              <a:ea typeface="DengXian" panose="02010600030101010101" pitchFamily="2" charset="-122"/>
              <a:cs typeface="Times New Roman" panose="02020603050405020304" pitchFamily="18" charset="0"/>
            </a:endParaRPr>
          </a:p>
          <a:p>
            <a:pPr>
              <a:buFont typeface="Wingdings" panose="05000000000000000000" pitchFamily="2" charset="2"/>
              <a:buChar char="Ø"/>
            </a:pPr>
            <a:r>
              <a:rPr lang="en-US" sz="2000" dirty="0">
                <a:solidFill>
                  <a:schemeClr val="bg1"/>
                </a:solidFill>
                <a:ea typeface="DengXian" panose="02010600030101010101" pitchFamily="2" charset="-122"/>
                <a:cs typeface="Times New Roman" panose="02020603050405020304" pitchFamily="18" charset="0"/>
              </a:rPr>
              <a:t>“Expression” is determined to have both </a:t>
            </a:r>
            <a:r>
              <a:rPr lang="en-US" sz="2000" b="1" dirty="0">
                <a:solidFill>
                  <a:schemeClr val="bg1"/>
                </a:solidFill>
                <a:ea typeface="DengXian" panose="02010600030101010101" pitchFamily="2" charset="-122"/>
                <a:cs typeface="Times New Roman" panose="02020603050405020304" pitchFamily="18" charset="0"/>
              </a:rPr>
              <a:t>content</a:t>
            </a:r>
            <a:r>
              <a:rPr lang="en-US" sz="2000" dirty="0">
                <a:solidFill>
                  <a:schemeClr val="bg1"/>
                </a:solidFill>
                <a:ea typeface="DengXian" panose="02010600030101010101" pitchFamily="2" charset="-122"/>
                <a:cs typeface="Times New Roman" panose="02020603050405020304" pitchFamily="18" charset="0"/>
              </a:rPr>
              <a:t> and </a:t>
            </a:r>
            <a:r>
              <a:rPr lang="en-US" sz="2000" b="1" dirty="0">
                <a:solidFill>
                  <a:schemeClr val="bg1"/>
                </a:solidFill>
                <a:ea typeface="DengXian" panose="02010600030101010101" pitchFamily="2" charset="-122"/>
                <a:cs typeface="Times New Roman" panose="02020603050405020304" pitchFamily="18" charset="0"/>
              </a:rPr>
              <a:t>form</a:t>
            </a:r>
            <a:endParaRPr lang="en-US" sz="2000" dirty="0">
              <a:solidFill>
                <a:schemeClr val="bg1"/>
              </a:solidFill>
              <a:ea typeface="DengXian" panose="02010600030101010101" pitchFamily="2" charset="-122"/>
              <a:cs typeface="Times New Roman" panose="02020603050405020304" pitchFamily="18" charset="0"/>
            </a:endParaRPr>
          </a:p>
          <a:p>
            <a:pPr marL="346075" indent="0">
              <a:buNone/>
            </a:pPr>
            <a:endParaRPr lang="en-US" sz="2000" dirty="0">
              <a:solidFill>
                <a:srgbClr val="FFFF00"/>
              </a:solidFill>
              <a:ea typeface="DengXian" panose="02010600030101010101" pitchFamily="2" charset="-122"/>
              <a:cs typeface="Times New Roman" panose="02020603050405020304" pitchFamily="18" charset="0"/>
            </a:endParaRPr>
          </a:p>
          <a:p>
            <a:pPr marL="346075" indent="0">
              <a:buNone/>
            </a:pPr>
            <a:r>
              <a:rPr lang="en-US" sz="2000" dirty="0">
                <a:solidFill>
                  <a:srgbClr val="FFFF00"/>
                </a:solidFill>
                <a:ea typeface="DengXian" panose="02010600030101010101" pitchFamily="2" charset="-122"/>
                <a:cs typeface="Times New Roman" panose="02020603050405020304" pitchFamily="18" charset="0"/>
              </a:rPr>
              <a:t>“Expression isn’t just limited to the things we say</a:t>
            </a:r>
            <a:r>
              <a:rPr lang="en-US" sz="2000" dirty="0">
                <a:solidFill>
                  <a:schemeClr val="bg1"/>
                </a:solidFill>
                <a:ea typeface="DengXian" panose="02010600030101010101" pitchFamily="2" charset="-122"/>
                <a:cs typeface="Times New Roman" panose="02020603050405020304" pitchFamily="18" charset="0"/>
              </a:rPr>
              <a:t>; it can come in many forms, from the written word, to music, or physical gestures. Even the act of being silent can convey meaning! </a:t>
            </a:r>
          </a:p>
          <a:p>
            <a:pPr marL="346075" indent="0" algn="r">
              <a:buNone/>
            </a:pPr>
            <a:r>
              <a:rPr lang="en-US" sz="2000" dirty="0">
                <a:solidFill>
                  <a:schemeClr val="bg1"/>
                </a:solidFill>
                <a:ea typeface="DengXian" panose="02010600030101010101" pitchFamily="2" charset="-122"/>
                <a:cs typeface="Times New Roman" panose="02020603050405020304" pitchFamily="18" charset="0"/>
              </a:rPr>
              <a:t>(Canadian Civil Liberties Association, 2018)</a:t>
            </a:r>
          </a:p>
          <a:p>
            <a:pPr marL="428625" lvl="1" indent="0">
              <a:lnSpc>
                <a:spcPct val="107000"/>
              </a:lnSpc>
              <a:spcBef>
                <a:spcPts val="0"/>
              </a:spcBef>
              <a:buNone/>
            </a:pPr>
            <a:endParaRPr lang="en-US" sz="2000" dirty="0">
              <a:solidFill>
                <a:schemeClr val="bg1"/>
              </a:solidFill>
              <a:ea typeface="DengXian" panose="02010600030101010101" pitchFamily="2" charset="-122"/>
              <a:cs typeface="Times New Roman" panose="02020603050405020304" pitchFamily="18" charset="0"/>
            </a:endParaRPr>
          </a:p>
          <a:p>
            <a:pPr lvl="1"/>
            <a:endParaRPr lang="en-US" sz="2000" dirty="0">
              <a:solidFill>
                <a:schemeClr val="bg1"/>
              </a:solidFill>
              <a:ea typeface="DengXian" panose="02010600030101010101" pitchFamily="2" charset="-122"/>
            </a:endParaRPr>
          </a:p>
          <a:p>
            <a:endParaRPr lang="en-US" sz="1800" dirty="0">
              <a:solidFill>
                <a:schemeClr val="bg1"/>
              </a:solidFill>
            </a:endParaRP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31</a:t>
            </a:fld>
            <a:endParaRPr lang="en-US"/>
          </a:p>
        </p:txBody>
      </p:sp>
    </p:spTree>
    <p:extLst>
      <p:ext uri="{BB962C8B-B14F-4D97-AF65-F5344CB8AC3E}">
        <p14:creationId xmlns:p14="http://schemas.microsoft.com/office/powerpoint/2010/main" val="284615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314A7-2502-A8AA-6076-DDECE68E0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A0584-FBDD-6CF6-B6C5-6A17D6F26736}"/>
              </a:ext>
            </a:extLst>
          </p:cNvPr>
          <p:cNvSpPr>
            <a:spLocks noGrp="1"/>
          </p:cNvSpPr>
          <p:nvPr>
            <p:ph type="title"/>
          </p:nvPr>
        </p:nvSpPr>
        <p:spPr>
          <a:xfrm>
            <a:off x="311799" y="206375"/>
            <a:ext cx="5430376" cy="993775"/>
          </a:xfrm>
        </p:spPr>
        <p:txBody>
          <a:bodyPr/>
          <a:lstStyle/>
          <a:p>
            <a:r>
              <a:rPr lang="en-US" sz="2400"/>
              <a:t>On expression</a:t>
            </a:r>
          </a:p>
        </p:txBody>
      </p:sp>
      <p:sp>
        <p:nvSpPr>
          <p:cNvPr id="3" name="Content Placeholder 2">
            <a:extLst>
              <a:ext uri="{FF2B5EF4-FFF2-40B4-BE49-F238E27FC236}">
                <a16:creationId xmlns:a16="http://schemas.microsoft.com/office/drawing/2014/main" id="{F0DEEF34-53AE-029C-BE02-243998DC8F54}"/>
              </a:ext>
            </a:extLst>
          </p:cNvPr>
          <p:cNvSpPr>
            <a:spLocks noGrp="1"/>
          </p:cNvSpPr>
          <p:nvPr>
            <p:ph idx="4294967295"/>
          </p:nvPr>
        </p:nvSpPr>
        <p:spPr>
          <a:xfrm>
            <a:off x="311799" y="703263"/>
            <a:ext cx="6584302" cy="2977197"/>
          </a:xfrm>
        </p:spPr>
        <p:txBody>
          <a:bodyPr>
            <a:normAutofit/>
          </a:bodyPr>
          <a:lstStyle/>
          <a:p>
            <a:pPr marL="0" lvl="1" indent="0">
              <a:lnSpc>
                <a:spcPct val="107000"/>
              </a:lnSpc>
              <a:spcBef>
                <a:spcPts val="0"/>
              </a:spcBef>
              <a:buNone/>
            </a:pPr>
            <a:r>
              <a:rPr lang="en-US" b="1" dirty="0">
                <a:solidFill>
                  <a:schemeClr val="bg1"/>
                </a:solidFill>
                <a:ea typeface="DengXian" panose="02010600030101010101" pitchFamily="2" charset="-122"/>
              </a:rPr>
              <a:t>Content neutrality</a:t>
            </a:r>
          </a:p>
          <a:p>
            <a:pPr marL="342900" lvl="3">
              <a:lnSpc>
                <a:spcPct val="107000"/>
              </a:lnSpc>
              <a:spcBef>
                <a:spcPts val="0"/>
              </a:spcBef>
            </a:pPr>
            <a:r>
              <a:rPr lang="en-US" sz="2400" dirty="0">
                <a:solidFill>
                  <a:schemeClr val="bg1"/>
                </a:solidFill>
                <a:ea typeface="DengXian" panose="02010600030101010101" pitchFamily="2" charset="-122"/>
              </a:rPr>
              <a:t> “such that the content of expression, no matter how </a:t>
            </a:r>
            <a:r>
              <a:rPr lang="en-US" sz="2400" dirty="0">
                <a:solidFill>
                  <a:srgbClr val="FFFF00"/>
                </a:solidFill>
                <a:ea typeface="DengXian" panose="02010600030101010101" pitchFamily="2" charset="-122"/>
              </a:rPr>
              <a:t>offensive</a:t>
            </a:r>
            <a:r>
              <a:rPr lang="en-US" sz="2400" dirty="0">
                <a:solidFill>
                  <a:schemeClr val="bg1"/>
                </a:solidFill>
                <a:ea typeface="DengXian" panose="02010600030101010101" pitchFamily="2" charset="-122"/>
              </a:rPr>
              <a:t>, </a:t>
            </a:r>
            <a:r>
              <a:rPr lang="en-US" sz="2400" dirty="0">
                <a:solidFill>
                  <a:srgbClr val="FFFF00"/>
                </a:solidFill>
                <a:ea typeface="DengXian" panose="02010600030101010101" pitchFamily="2" charset="-122"/>
              </a:rPr>
              <a:t>unpopular</a:t>
            </a:r>
            <a:r>
              <a:rPr lang="en-US" sz="2400" dirty="0">
                <a:solidFill>
                  <a:schemeClr val="bg1"/>
                </a:solidFill>
                <a:ea typeface="DengXian" panose="02010600030101010101" pitchFamily="2" charset="-122"/>
              </a:rPr>
              <a:t> or </a:t>
            </a:r>
            <a:r>
              <a:rPr lang="en-US" sz="2400" dirty="0">
                <a:solidFill>
                  <a:srgbClr val="FFFF00"/>
                </a:solidFill>
                <a:ea typeface="DengXian" panose="02010600030101010101" pitchFamily="2" charset="-122"/>
              </a:rPr>
              <a:t>disturbing</a:t>
            </a:r>
            <a:r>
              <a:rPr lang="en-US" sz="2400" dirty="0">
                <a:solidFill>
                  <a:schemeClr val="bg1"/>
                </a:solidFill>
                <a:ea typeface="DengXian" panose="02010600030101010101" pitchFamily="2" charset="-122"/>
              </a:rPr>
              <a:t>, cannot deprive it of section 2(b) protection” </a:t>
            </a:r>
            <a:br>
              <a:rPr lang="en-US" sz="2400" dirty="0">
                <a:solidFill>
                  <a:schemeClr val="bg1"/>
                </a:solidFill>
                <a:ea typeface="DengXian" panose="02010600030101010101" pitchFamily="2" charset="-122"/>
              </a:rPr>
            </a:br>
            <a:r>
              <a:rPr lang="en-US" sz="2400" dirty="0">
                <a:solidFill>
                  <a:schemeClr val="bg1"/>
                </a:solidFill>
                <a:ea typeface="DengXian" panose="02010600030101010101" pitchFamily="2" charset="-122"/>
              </a:rPr>
              <a:t>(Canadian Civil Liberties Association, 2018) </a:t>
            </a:r>
            <a:endParaRPr lang="en-US" sz="2400" dirty="0">
              <a:solidFill>
                <a:schemeClr val="bg1"/>
              </a:solidFill>
            </a:endParaRPr>
          </a:p>
        </p:txBody>
      </p:sp>
      <p:sp>
        <p:nvSpPr>
          <p:cNvPr id="4" name="Slide Number Placeholder 3">
            <a:extLst>
              <a:ext uri="{FF2B5EF4-FFF2-40B4-BE49-F238E27FC236}">
                <a16:creationId xmlns:a16="http://schemas.microsoft.com/office/drawing/2014/main" id="{A651CEEC-0077-8975-3E8E-7017DF8BBBAA}"/>
              </a:ext>
            </a:extLst>
          </p:cNvPr>
          <p:cNvSpPr>
            <a:spLocks noGrp="1"/>
          </p:cNvSpPr>
          <p:nvPr>
            <p:ph type="sldNum" sz="quarter" idx="4294967295"/>
          </p:nvPr>
        </p:nvSpPr>
        <p:spPr>
          <a:xfrm>
            <a:off x="0" y="0"/>
            <a:ext cx="0" cy="0"/>
          </a:xfrm>
        </p:spPr>
        <p:txBody>
          <a:bodyPr/>
          <a:lstStyle/>
          <a:p>
            <a:r>
              <a:rPr lang="en-US">
                <a:solidFill>
                  <a:schemeClr val="bg1"/>
                </a:solidFill>
              </a:rPr>
              <a:t> </a:t>
            </a:r>
          </a:p>
        </p:txBody>
      </p:sp>
      <p:pic>
        <p:nvPicPr>
          <p:cNvPr id="2052" name="Picture 4" descr="Mighty Ira (2020) - IMDb">
            <a:extLst>
              <a:ext uri="{FF2B5EF4-FFF2-40B4-BE49-F238E27FC236}">
                <a16:creationId xmlns:a16="http://schemas.microsoft.com/office/drawing/2014/main" id="{C22B08E3-8988-C40F-EFF4-B69676690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260" y="703262"/>
            <a:ext cx="2110740" cy="31147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A461F1-6F20-F715-366F-D0317916D401}"/>
              </a:ext>
            </a:extLst>
          </p:cNvPr>
          <p:cNvSpPr txBox="1"/>
          <p:nvPr/>
        </p:nvSpPr>
        <p:spPr>
          <a:xfrm>
            <a:off x="7244253" y="3818031"/>
            <a:ext cx="1823547" cy="307777"/>
          </a:xfrm>
          <a:prstGeom prst="rect">
            <a:avLst/>
          </a:prstGeom>
          <a:noFill/>
        </p:spPr>
        <p:txBody>
          <a:bodyPr wrap="square" rtlCol="0">
            <a:spAutoFit/>
          </a:bodyPr>
          <a:lstStyle/>
          <a:p>
            <a:pPr algn="ctr"/>
            <a:r>
              <a:rPr lang="en-US" sz="1400" dirty="0">
                <a:solidFill>
                  <a:schemeClr val="bg1"/>
                </a:solidFill>
                <a:hlinkClick r:id="rId5">
                  <a:extLst>
                    <a:ext uri="{A12FA001-AC4F-418D-AE19-62706E023703}">
                      <ahyp:hlinkClr xmlns:ahyp="http://schemas.microsoft.com/office/drawing/2018/hyperlinkcolor" val="tx"/>
                    </a:ext>
                  </a:extLst>
                </a:hlinkClick>
              </a:rPr>
              <a:t>Mighty Ira </a:t>
            </a:r>
            <a:r>
              <a:rPr lang="en-US" sz="1400" dirty="0">
                <a:solidFill>
                  <a:schemeClr val="bg1"/>
                </a:solidFill>
              </a:rPr>
              <a:t>(2020)</a:t>
            </a:r>
          </a:p>
        </p:txBody>
      </p:sp>
    </p:spTree>
    <p:custDataLst>
      <p:tags r:id="rId1"/>
    </p:custDataLst>
    <p:extLst>
      <p:ext uri="{BB962C8B-B14F-4D97-AF65-F5344CB8AC3E}">
        <p14:creationId xmlns:p14="http://schemas.microsoft.com/office/powerpoint/2010/main" val="197376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11797" y="108081"/>
            <a:ext cx="5430376" cy="993775"/>
          </a:xfrm>
        </p:spPr>
        <p:txBody>
          <a:bodyPr/>
          <a:lstStyle/>
          <a:p>
            <a:r>
              <a:rPr lang="en-US" sz="2400" dirty="0"/>
              <a:t>On expression</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r>
              <a:rPr lang="en-US">
                <a:solidFill>
                  <a:schemeClr val="bg1"/>
                </a:solidFill>
              </a:rPr>
              <a:t> </a:t>
            </a:r>
          </a:p>
        </p:txBody>
      </p:sp>
      <p:pic>
        <p:nvPicPr>
          <p:cNvPr id="2050" name="Picture 2" descr="A Man for All Seasons backdrop">
            <a:extLst>
              <a:ext uri="{FF2B5EF4-FFF2-40B4-BE49-F238E27FC236}">
                <a16:creationId xmlns:a16="http://schemas.microsoft.com/office/drawing/2014/main" id="{2C9691FC-F855-4C4E-9CA0-FA394B9D8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100" y="1101856"/>
            <a:ext cx="2457900" cy="138032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84493A3-5DC3-4367-A42A-08B308676C3E}"/>
              </a:ext>
            </a:extLst>
          </p:cNvPr>
          <p:cNvSpPr txBox="1">
            <a:spLocks/>
          </p:cNvSpPr>
          <p:nvPr/>
        </p:nvSpPr>
        <p:spPr>
          <a:xfrm>
            <a:off x="311797" y="604968"/>
            <a:ext cx="5954532" cy="4316656"/>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dirty="0">
                <a:solidFill>
                  <a:schemeClr val="bg1"/>
                </a:solidFill>
                <a:latin typeface="+mn-lt"/>
              </a:rPr>
              <a:t>Forced compelled speech</a:t>
            </a:r>
            <a:endParaRPr lang="en-US" sz="2800" dirty="0">
              <a:solidFill>
                <a:schemeClr val="bg1"/>
              </a:solidFill>
              <a:latin typeface="+mn-lt"/>
            </a:endParaRPr>
          </a:p>
          <a:p>
            <a:pPr marL="200025" lvl="2" indent="0">
              <a:buNone/>
            </a:pPr>
            <a:r>
              <a:rPr lang="en-US" sz="2800" dirty="0">
                <a:solidFill>
                  <a:schemeClr val="bg1"/>
                </a:solidFill>
              </a:rPr>
              <a:t>“When speech is merely restricted, you can at least keep your thoughts to yourself. Forced speech makes people say things with which they do not agree.” </a:t>
            </a:r>
            <a:br>
              <a:rPr lang="en-US" sz="2800" dirty="0">
                <a:solidFill>
                  <a:schemeClr val="bg1"/>
                </a:solidFill>
              </a:rPr>
            </a:br>
            <a:br>
              <a:rPr lang="en-US" sz="2800" dirty="0">
                <a:solidFill>
                  <a:schemeClr val="bg1"/>
                </a:solidFill>
              </a:rPr>
            </a:br>
            <a:r>
              <a:rPr lang="en-US" sz="2800" dirty="0">
                <a:solidFill>
                  <a:schemeClr val="bg1"/>
                </a:solidFill>
              </a:rPr>
              <a:t>(Bruce Pardy, Senate of Canada, 2017: re C-16; </a:t>
            </a:r>
            <a:r>
              <a:rPr lang="en-US" sz="2800" b="1" i="1" dirty="0">
                <a:solidFill>
                  <a:srgbClr val="FFFF00"/>
                </a:solidFill>
              </a:rPr>
              <a:t>gender identity rights</a:t>
            </a:r>
            <a:r>
              <a:rPr lang="en-US" sz="2800" dirty="0">
                <a:solidFill>
                  <a:schemeClr val="bg1"/>
                </a:solidFill>
              </a:rPr>
              <a:t>)  </a:t>
            </a:r>
            <a:endParaRPr lang="en-US" sz="2800" dirty="0">
              <a:solidFill>
                <a:schemeClr val="bg1"/>
              </a:solidFill>
              <a:latin typeface="+mn-lt"/>
            </a:endParaRPr>
          </a:p>
        </p:txBody>
      </p:sp>
      <p:sp>
        <p:nvSpPr>
          <p:cNvPr id="11" name="TextBox 10">
            <a:extLst>
              <a:ext uri="{FF2B5EF4-FFF2-40B4-BE49-F238E27FC236}">
                <a16:creationId xmlns:a16="http://schemas.microsoft.com/office/drawing/2014/main" id="{5CCDF712-BB76-41F0-A2FD-1ADDCBFA90F2}"/>
              </a:ext>
            </a:extLst>
          </p:cNvPr>
          <p:cNvSpPr txBox="1"/>
          <p:nvPr/>
        </p:nvSpPr>
        <p:spPr>
          <a:xfrm>
            <a:off x="6416248" y="2691972"/>
            <a:ext cx="2875684" cy="307777"/>
          </a:xfrm>
          <a:prstGeom prst="rect">
            <a:avLst/>
          </a:prstGeom>
          <a:noFill/>
        </p:spPr>
        <p:txBody>
          <a:bodyPr wrap="square" rtlCol="0">
            <a:spAutoFit/>
          </a:bodyPr>
          <a:lstStyle/>
          <a:p>
            <a:pPr algn="ctr"/>
            <a:r>
              <a:rPr lang="en-US" sz="1400" dirty="0">
                <a:solidFill>
                  <a:schemeClr val="bg1"/>
                </a:solidFill>
                <a:hlinkClick r:id="rId5">
                  <a:extLst>
                    <a:ext uri="{A12FA001-AC4F-418D-AE19-62706E023703}">
                      <ahyp:hlinkClr xmlns:ahyp="http://schemas.microsoft.com/office/drawing/2018/hyperlinkcolor" val="tx"/>
                    </a:ext>
                  </a:extLst>
                </a:hlinkClick>
              </a:rPr>
              <a:t>A Man for All Seasons </a:t>
            </a:r>
            <a:r>
              <a:rPr lang="en-US" sz="1400" dirty="0">
                <a:solidFill>
                  <a:schemeClr val="bg1"/>
                </a:solidFill>
              </a:rPr>
              <a:t>(1966)</a:t>
            </a:r>
          </a:p>
        </p:txBody>
      </p:sp>
    </p:spTree>
    <p:custDataLst>
      <p:tags r:id="rId1"/>
    </p:custDataLst>
    <p:extLst>
      <p:ext uri="{BB962C8B-B14F-4D97-AF65-F5344CB8AC3E}">
        <p14:creationId xmlns:p14="http://schemas.microsoft.com/office/powerpoint/2010/main" val="188636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C8CDA-460F-8AD5-BEB9-C65AE6349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9D441-C7EE-7846-3737-B52439196633}"/>
              </a:ext>
            </a:extLst>
          </p:cNvPr>
          <p:cNvSpPr>
            <a:spLocks noGrp="1"/>
          </p:cNvSpPr>
          <p:nvPr>
            <p:ph type="title"/>
          </p:nvPr>
        </p:nvSpPr>
        <p:spPr>
          <a:xfrm>
            <a:off x="311797" y="108081"/>
            <a:ext cx="5430376" cy="993775"/>
          </a:xfrm>
        </p:spPr>
        <p:txBody>
          <a:bodyPr/>
          <a:lstStyle/>
          <a:p>
            <a:r>
              <a:rPr lang="en-US" sz="2400" dirty="0"/>
              <a:t>On expression</a:t>
            </a:r>
          </a:p>
        </p:txBody>
      </p:sp>
      <p:sp>
        <p:nvSpPr>
          <p:cNvPr id="4" name="Slide Number Placeholder 3">
            <a:extLst>
              <a:ext uri="{FF2B5EF4-FFF2-40B4-BE49-F238E27FC236}">
                <a16:creationId xmlns:a16="http://schemas.microsoft.com/office/drawing/2014/main" id="{EA10F0AE-6722-41B6-56F5-A6FEE28B6BEE}"/>
              </a:ext>
            </a:extLst>
          </p:cNvPr>
          <p:cNvSpPr>
            <a:spLocks noGrp="1"/>
          </p:cNvSpPr>
          <p:nvPr>
            <p:ph type="sldNum" sz="quarter" idx="4294967295"/>
          </p:nvPr>
        </p:nvSpPr>
        <p:spPr>
          <a:xfrm>
            <a:off x="0" y="0"/>
            <a:ext cx="0" cy="0"/>
          </a:xfrm>
        </p:spPr>
        <p:txBody>
          <a:bodyPr/>
          <a:lstStyle/>
          <a:p>
            <a:r>
              <a:rPr lang="en-US">
                <a:solidFill>
                  <a:schemeClr val="bg1"/>
                </a:solidFill>
              </a:rPr>
              <a:t> </a:t>
            </a:r>
          </a:p>
        </p:txBody>
      </p:sp>
      <p:sp>
        <p:nvSpPr>
          <p:cNvPr id="6" name="Content Placeholder 2">
            <a:extLst>
              <a:ext uri="{FF2B5EF4-FFF2-40B4-BE49-F238E27FC236}">
                <a16:creationId xmlns:a16="http://schemas.microsoft.com/office/drawing/2014/main" id="{E9F78016-2587-8CCF-5441-017B7601884C}"/>
              </a:ext>
            </a:extLst>
          </p:cNvPr>
          <p:cNvSpPr txBox="1">
            <a:spLocks/>
          </p:cNvSpPr>
          <p:nvPr/>
        </p:nvSpPr>
        <p:spPr>
          <a:xfrm>
            <a:off x="311797" y="604968"/>
            <a:ext cx="5951842" cy="3228658"/>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sz="2200" dirty="0">
              <a:solidFill>
                <a:schemeClr val="bg1"/>
              </a:solidFill>
              <a:latin typeface="+mn-lt"/>
            </a:endParaRPr>
          </a:p>
        </p:txBody>
      </p:sp>
      <p:sp>
        <p:nvSpPr>
          <p:cNvPr id="15" name="TextBox 14">
            <a:extLst>
              <a:ext uri="{FF2B5EF4-FFF2-40B4-BE49-F238E27FC236}">
                <a16:creationId xmlns:a16="http://schemas.microsoft.com/office/drawing/2014/main" id="{645BCD64-2B50-088C-BD89-F458D7298973}"/>
              </a:ext>
            </a:extLst>
          </p:cNvPr>
          <p:cNvSpPr txBox="1"/>
          <p:nvPr/>
        </p:nvSpPr>
        <p:spPr>
          <a:xfrm>
            <a:off x="177327" y="604968"/>
            <a:ext cx="7186282" cy="769441"/>
          </a:xfrm>
          <a:prstGeom prst="rect">
            <a:avLst/>
          </a:prstGeom>
          <a:noFill/>
        </p:spPr>
        <p:txBody>
          <a:bodyPr wrap="square">
            <a:spAutoFit/>
          </a:bodyPr>
          <a:lstStyle/>
          <a:p>
            <a:pPr eaLnBrk="1" hangingPunct="1">
              <a:spcBef>
                <a:spcPts val="0"/>
              </a:spcBef>
              <a:spcAft>
                <a:spcPts val="0"/>
              </a:spcAft>
            </a:pPr>
            <a:r>
              <a:rPr lang="en-US" sz="2200" dirty="0">
                <a:solidFill>
                  <a:schemeClr val="bg1"/>
                </a:solidFill>
                <a:latin typeface="Times New Roman" panose="02020603050405020304" pitchFamily="18" charset="0"/>
                <a:ea typeface="+mn-ea"/>
                <a:cs typeface="Times New Roman" panose="02020603050405020304" pitchFamily="18" charset="0"/>
              </a:rPr>
              <a:t>“</a:t>
            </a:r>
            <a:r>
              <a:rPr lang="en-US" sz="2200" b="1" dirty="0">
                <a:solidFill>
                  <a:schemeClr val="bg1"/>
                </a:solidFill>
                <a:latin typeface="Times New Roman" panose="02020603050405020304" pitchFamily="18" charset="0"/>
                <a:ea typeface="+mn-ea"/>
                <a:cs typeface="Times New Roman" panose="02020603050405020304" pitchFamily="18" charset="0"/>
              </a:rPr>
              <a:t>Reasonable limits</a:t>
            </a:r>
            <a:r>
              <a:rPr lang="en-US" sz="2200" dirty="0">
                <a:solidFill>
                  <a:schemeClr val="bg1"/>
                </a:solidFill>
                <a:latin typeface="Times New Roman" panose="02020603050405020304" pitchFamily="18" charset="0"/>
                <a:ea typeface="+mn-ea"/>
                <a:cs typeface="Times New Roman" panose="02020603050405020304" pitchFamily="18" charset="0"/>
              </a:rPr>
              <a:t>”</a:t>
            </a:r>
          </a:p>
          <a:p>
            <a:pPr marL="285750" indent="-285750" eaLnBrk="1" hangingPunct="1">
              <a:spcBef>
                <a:spcPts val="0"/>
              </a:spcBef>
              <a:spcAft>
                <a:spcPts val="0"/>
              </a:spcAft>
              <a:buFont typeface="Arial" panose="020B0604020202020204" pitchFamily="34" charset="0"/>
              <a:buChar char="•"/>
            </a:pPr>
            <a:r>
              <a:rPr lang="en-US" sz="2200" b="1" dirty="0">
                <a:solidFill>
                  <a:srgbClr val="FFFF00"/>
                </a:solidFill>
                <a:latin typeface="Times New Roman" panose="02020603050405020304" pitchFamily="18" charset="0"/>
                <a:cs typeface="Times New Roman" panose="02020603050405020304" pitchFamily="18" charset="0"/>
              </a:rPr>
              <a:t>Protest ≠ occupy private property</a:t>
            </a:r>
          </a:p>
        </p:txBody>
      </p:sp>
    </p:spTree>
    <p:custDataLst>
      <p:tags r:id="rId1"/>
    </p:custDataLst>
    <p:extLst>
      <p:ext uri="{BB962C8B-B14F-4D97-AF65-F5344CB8AC3E}">
        <p14:creationId xmlns:p14="http://schemas.microsoft.com/office/powerpoint/2010/main" val="16696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50111" y="886120"/>
            <a:ext cx="2491052" cy="3007150"/>
          </a:xfrm>
        </p:spPr>
        <p:txBody>
          <a:bodyPr/>
          <a:lstStyle/>
          <a:p>
            <a:pPr algn="ctr"/>
            <a:r>
              <a:rPr lang="en-US" sz="2400" dirty="0"/>
              <a:t>On US Freedom of Speech </a:t>
            </a:r>
            <a:br>
              <a:rPr lang="en-US" sz="2400" dirty="0"/>
            </a:br>
            <a:r>
              <a:rPr lang="en-US" sz="2400" dirty="0"/>
              <a:t>V </a:t>
            </a:r>
            <a:br>
              <a:rPr lang="en-US" sz="2400" dirty="0"/>
            </a:br>
            <a:r>
              <a:rPr lang="en-US" sz="2400" dirty="0"/>
              <a:t>Canadian Freedom of Expression</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35</a:t>
            </a:fld>
            <a:endParaRPr lang="en-US"/>
          </a:p>
        </p:txBody>
      </p:sp>
      <p:sp>
        <p:nvSpPr>
          <p:cNvPr id="7" name="Content Placeholder 6">
            <a:extLst>
              <a:ext uri="{FF2B5EF4-FFF2-40B4-BE49-F238E27FC236}">
                <a16:creationId xmlns:a16="http://schemas.microsoft.com/office/drawing/2014/main" id="{28FAEB11-CFB1-4810-85B1-F9C835E3C579}"/>
              </a:ext>
            </a:extLst>
          </p:cNvPr>
          <p:cNvSpPr>
            <a:spLocks noGrp="1"/>
          </p:cNvSpPr>
          <p:nvPr>
            <p:ph idx="4294967295"/>
          </p:nvPr>
        </p:nvSpPr>
        <p:spPr>
          <a:xfrm>
            <a:off x="8229600" y="1308100"/>
            <a:ext cx="914400" cy="798513"/>
          </a:xfrm>
        </p:spPr>
        <p:txBody>
          <a:bodyPr/>
          <a:lstStyle/>
          <a:p>
            <a:pPr marL="0" indent="0">
              <a:buNone/>
            </a:pPr>
            <a:r>
              <a:rPr lang="en-US"/>
              <a:t> </a:t>
            </a:r>
          </a:p>
        </p:txBody>
      </p:sp>
      <p:pic>
        <p:nvPicPr>
          <p:cNvPr id="9" name="Picture 8">
            <a:extLst>
              <a:ext uri="{FF2B5EF4-FFF2-40B4-BE49-F238E27FC236}">
                <a16:creationId xmlns:a16="http://schemas.microsoft.com/office/drawing/2014/main" id="{51F4B027-CCEB-41F5-9D75-629A9C05A4C9}"/>
              </a:ext>
            </a:extLst>
          </p:cNvPr>
          <p:cNvPicPr>
            <a:picLocks noChangeAspect="1"/>
          </p:cNvPicPr>
          <p:nvPr/>
        </p:nvPicPr>
        <p:blipFill>
          <a:blip r:embed="rId3"/>
          <a:srcRect b="24121"/>
          <a:stretch/>
        </p:blipFill>
        <p:spPr>
          <a:xfrm>
            <a:off x="3365369" y="0"/>
            <a:ext cx="5778631" cy="3893270"/>
          </a:xfrm>
          <a:prstGeom prst="rect">
            <a:avLst/>
          </a:prstGeom>
        </p:spPr>
      </p:pic>
      <p:pic>
        <p:nvPicPr>
          <p:cNvPr id="3" name="Picture 2">
            <a:extLst>
              <a:ext uri="{FF2B5EF4-FFF2-40B4-BE49-F238E27FC236}">
                <a16:creationId xmlns:a16="http://schemas.microsoft.com/office/drawing/2014/main" id="{2B4A715A-3BB4-0694-238A-09C8DA7073EA}"/>
              </a:ext>
            </a:extLst>
          </p:cNvPr>
          <p:cNvPicPr>
            <a:picLocks noChangeAspect="1"/>
          </p:cNvPicPr>
          <p:nvPr/>
        </p:nvPicPr>
        <p:blipFill>
          <a:blip r:embed="rId3"/>
          <a:stretch>
            <a:fillRect/>
          </a:stretch>
        </p:blipFill>
        <p:spPr>
          <a:xfrm>
            <a:off x="3365369" y="12652"/>
            <a:ext cx="5778631" cy="5130848"/>
          </a:xfrm>
          <a:prstGeom prst="rect">
            <a:avLst/>
          </a:prstGeom>
        </p:spPr>
      </p:pic>
    </p:spTree>
    <p:extLst>
      <p:ext uri="{BB962C8B-B14F-4D97-AF65-F5344CB8AC3E}">
        <p14:creationId xmlns:p14="http://schemas.microsoft.com/office/powerpoint/2010/main" val="14967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3F469-27CB-27FA-AE71-D55A62891B6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3F1082-E935-1D60-48FA-685B07313710}"/>
              </a:ext>
            </a:extLst>
          </p:cNvPr>
          <p:cNvSpPr>
            <a:spLocks noGrp="1"/>
          </p:cNvSpPr>
          <p:nvPr>
            <p:ph type="body" sz="quarter" idx="13"/>
          </p:nvPr>
        </p:nvSpPr>
        <p:spPr>
          <a:xfrm>
            <a:off x="1432874" y="716437"/>
            <a:ext cx="6667518" cy="4112739"/>
          </a:xfrm>
        </p:spPr>
        <p:txBody>
          <a:bodyPr/>
          <a:lstStyle/>
          <a:p>
            <a:pPr marL="342900" indent="-342900">
              <a:buAutoNum type="arabicPeriod"/>
            </a:pPr>
            <a:r>
              <a:rPr lang="en-US" sz="2000" dirty="0"/>
              <a:t>A Möbius Trip: Part 1</a:t>
            </a:r>
          </a:p>
          <a:p>
            <a:pPr marL="342900" indent="-342900">
              <a:buAutoNum type="arabicPeriod"/>
            </a:pPr>
            <a:r>
              <a:rPr lang="en-US" sz="2000" dirty="0"/>
              <a:t>The legal framework</a:t>
            </a:r>
          </a:p>
          <a:p>
            <a:pPr marL="342900" indent="-342900">
              <a:buAutoNum type="arabicPeriod"/>
            </a:pPr>
            <a:r>
              <a:rPr lang="en-US" sz="2000" dirty="0"/>
              <a:t>The Charter</a:t>
            </a:r>
          </a:p>
          <a:p>
            <a:pPr marL="342900" indent="-342900">
              <a:buAutoNum type="arabicPeriod"/>
            </a:pPr>
            <a:r>
              <a:rPr lang="en-US" sz="2000" dirty="0"/>
              <a:t>Notable cases (Cromer?)</a:t>
            </a:r>
          </a:p>
          <a:p>
            <a:pPr marL="342900" indent="-342900">
              <a:buAutoNum type="arabicPeriod"/>
            </a:pPr>
            <a:r>
              <a:rPr lang="en-US" sz="2000" dirty="0"/>
              <a:t>Duty to report</a:t>
            </a:r>
          </a:p>
          <a:p>
            <a:pPr marL="342900" indent="-342900">
              <a:buAutoNum type="arabicPeriod"/>
            </a:pPr>
            <a:r>
              <a:rPr lang="en-US" sz="2000" dirty="0"/>
              <a:t>Teacher as role model</a:t>
            </a:r>
          </a:p>
          <a:p>
            <a:pPr marL="342900" indent="-342900">
              <a:buAutoNum type="arabicPeriod"/>
            </a:pPr>
            <a:r>
              <a:rPr lang="en-US" sz="2000" dirty="0"/>
              <a:t>Curriculum</a:t>
            </a:r>
          </a:p>
          <a:p>
            <a:pPr marL="342900" indent="-342900">
              <a:buAutoNum type="arabicPeriod"/>
            </a:pPr>
            <a:r>
              <a:rPr lang="en-US" sz="2000" dirty="0"/>
              <a:t>Inquiry</a:t>
            </a:r>
          </a:p>
          <a:p>
            <a:pPr marL="342900" indent="-342900">
              <a:buAutoNum type="arabicPeriod"/>
            </a:pPr>
            <a:r>
              <a:rPr lang="en-US" sz="2000" dirty="0"/>
              <a:t>A Möbius Trip: Part 2 </a:t>
            </a:r>
          </a:p>
          <a:p>
            <a:pPr marL="342900" indent="-342900">
              <a:buAutoNum type="arabicPeriod"/>
            </a:pPr>
            <a:r>
              <a:rPr lang="en-US" sz="2000" dirty="0"/>
              <a:t> Extras</a:t>
            </a:r>
          </a:p>
          <a:p>
            <a:pPr marL="342900" indent="-342900">
              <a:buAutoNum type="arabicPeriod"/>
            </a:pPr>
            <a:endParaRPr lang="en-US" dirty="0"/>
          </a:p>
        </p:txBody>
      </p:sp>
      <p:sp>
        <p:nvSpPr>
          <p:cNvPr id="3" name="Title 2">
            <a:extLst>
              <a:ext uri="{FF2B5EF4-FFF2-40B4-BE49-F238E27FC236}">
                <a16:creationId xmlns:a16="http://schemas.microsoft.com/office/drawing/2014/main" id="{90C19FE3-B6EB-A5A1-7081-87F0406DD5A9}"/>
              </a:ext>
            </a:extLst>
          </p:cNvPr>
          <p:cNvSpPr>
            <a:spLocks noGrp="1"/>
          </p:cNvSpPr>
          <p:nvPr>
            <p:ph type="title"/>
          </p:nvPr>
        </p:nvSpPr>
        <p:spPr>
          <a:xfrm>
            <a:off x="438954" y="197308"/>
            <a:ext cx="7886700" cy="432047"/>
          </a:xfrm>
        </p:spPr>
        <p:txBody>
          <a:bodyPr/>
          <a:lstStyle/>
          <a:p>
            <a:r>
              <a:rPr lang="en-US" sz="1800" dirty="0">
                <a:effectLst/>
                <a:latin typeface="Times New Roman" panose="02020603050405020304" pitchFamily="18" charset="0"/>
              </a:rPr>
              <a:t>Agenda Slide</a:t>
            </a:r>
            <a:endParaRPr lang="en-US" dirty="0"/>
          </a:p>
        </p:txBody>
      </p:sp>
    </p:spTree>
    <p:extLst>
      <p:ext uri="{BB962C8B-B14F-4D97-AF65-F5344CB8AC3E}">
        <p14:creationId xmlns:p14="http://schemas.microsoft.com/office/powerpoint/2010/main" val="3293046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4EA3A-B629-BF8A-B052-3F24E933EB6B}"/>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F6BF7FC1-6B0E-AB54-D1B5-C2B8AF18BDF0}"/>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B14E5F5F-EE17-0076-C28D-B9D93518ED51}"/>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1E4980C4-DF31-B7BB-C331-97F40DBCFF5D}"/>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2C1F97EB-BFC4-E7EB-9E1B-9E93A2228367}"/>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Cases</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817870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76410" y="0"/>
            <a:ext cx="8106656" cy="993775"/>
          </a:xfrm>
        </p:spPr>
        <p:txBody>
          <a:bodyPr/>
          <a:lstStyle/>
          <a:p>
            <a:pPr>
              <a:lnSpc>
                <a:spcPct val="200000"/>
              </a:lnSpc>
              <a:spcBef>
                <a:spcPts val="0"/>
              </a:spcBef>
              <a:spcAft>
                <a:spcPts val="0"/>
              </a:spcAft>
            </a:pPr>
            <a:r>
              <a:rPr lang="en-US" sz="2400" b="1" u="sng" dirty="0">
                <a:latin typeface="+mn-lt"/>
                <a:ea typeface="DengXian" panose="02010600030101010101" pitchFamily="2" charset="-122"/>
                <a:cs typeface="Times New Roman" panose="02020603050405020304" pitchFamily="18" charset="0"/>
              </a:rPr>
              <a:t>1986: Cromer v.  British Columbia Teacher’s Federation</a:t>
            </a:r>
            <a:endParaRPr lang="en-US" sz="2400" u="sng" dirty="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76410" y="794123"/>
            <a:ext cx="7486490" cy="4124325"/>
          </a:xfrm>
        </p:spPr>
        <p:txBody>
          <a:bodyPr>
            <a:normAutofit/>
          </a:bodyPr>
          <a:lstStyle/>
          <a:p>
            <a:pPr>
              <a:buNone/>
            </a:pPr>
            <a:r>
              <a:rPr lang="en-US" sz="2400" b="1" dirty="0">
                <a:solidFill>
                  <a:schemeClr val="bg1"/>
                </a:solidFill>
              </a:rPr>
              <a:t>Facts of the Case</a:t>
            </a:r>
            <a:r>
              <a:rPr lang="en-US" sz="2400" dirty="0">
                <a:solidFill>
                  <a:schemeClr val="bg1"/>
                </a:solidFill>
              </a:rPr>
              <a:t>: A middle school teacher was charged by the British Columbia Teachers Federation (BCTF) for </a:t>
            </a:r>
            <a:r>
              <a:rPr lang="en-US" sz="2400" dirty="0">
                <a:solidFill>
                  <a:srgbClr val="FFFF00"/>
                </a:solidFill>
              </a:rPr>
              <a:t>voicing derogatory comments about a colleague during a Parent Advisory Council meeting in breach of </a:t>
            </a:r>
            <a:r>
              <a:rPr lang="en-US" sz="2400" dirty="0">
                <a:solidFill>
                  <a:srgbClr val="FFC000"/>
                </a:solidFill>
              </a:rPr>
              <a:t>cl. 5 </a:t>
            </a:r>
            <a:r>
              <a:rPr lang="en-US" sz="2400" dirty="0">
                <a:solidFill>
                  <a:srgbClr val="FFFF00"/>
                </a:solidFill>
              </a:rPr>
              <a:t>of the Federation's Code of Ethics</a:t>
            </a:r>
            <a:r>
              <a:rPr lang="en-US" sz="2400" dirty="0">
                <a:solidFill>
                  <a:schemeClr val="bg1"/>
                </a:solidFill>
              </a:rPr>
              <a:t>. “The teacher argued that she had been speaking as a parent on that occasion, and contended that the charge infringed her freedom of speech” </a:t>
            </a:r>
          </a:p>
        </p:txBody>
      </p:sp>
    </p:spTree>
    <p:extLst>
      <p:ext uri="{BB962C8B-B14F-4D97-AF65-F5344CB8AC3E}">
        <p14:creationId xmlns:p14="http://schemas.microsoft.com/office/powerpoint/2010/main" val="20969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7828-C2FF-58FE-8F45-F0091C041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7ECB2-63DF-02A6-E78F-12C7233F0A8A}"/>
              </a:ext>
            </a:extLst>
          </p:cNvPr>
          <p:cNvSpPr>
            <a:spLocks noGrp="1"/>
          </p:cNvSpPr>
          <p:nvPr>
            <p:ph type="title"/>
          </p:nvPr>
        </p:nvSpPr>
        <p:spPr>
          <a:xfrm>
            <a:off x="476410" y="0"/>
            <a:ext cx="8106656" cy="993775"/>
          </a:xfrm>
        </p:spPr>
        <p:txBody>
          <a:bodyPr/>
          <a:lstStyle/>
          <a:p>
            <a:pPr>
              <a:lnSpc>
                <a:spcPct val="200000"/>
              </a:lnSpc>
              <a:spcBef>
                <a:spcPts val="0"/>
              </a:spcBef>
              <a:spcAft>
                <a:spcPts val="0"/>
              </a:spcAft>
            </a:pPr>
            <a:r>
              <a:rPr lang="en-US" sz="2400" b="1" u="sng" dirty="0">
                <a:latin typeface="+mn-lt"/>
                <a:ea typeface="DengXian" panose="02010600030101010101" pitchFamily="2" charset="-122"/>
                <a:cs typeface="Times New Roman" panose="02020603050405020304" pitchFamily="18" charset="0"/>
              </a:rPr>
              <a:t>1986: Cromer v.  British Columbia Teacher’s Federation</a:t>
            </a:r>
            <a:endParaRPr lang="en-US" sz="2400" u="sng" dirty="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5E5C6486-E62E-DCC5-7326-14021E561F2F}"/>
              </a:ext>
            </a:extLst>
          </p:cNvPr>
          <p:cNvSpPr>
            <a:spLocks noGrp="1"/>
          </p:cNvSpPr>
          <p:nvPr>
            <p:ph idx="4294967295"/>
          </p:nvPr>
        </p:nvSpPr>
        <p:spPr>
          <a:xfrm>
            <a:off x="476410" y="794123"/>
            <a:ext cx="7486490" cy="4124325"/>
          </a:xfrm>
        </p:spPr>
        <p:txBody>
          <a:bodyPr>
            <a:normAutofit/>
          </a:bodyPr>
          <a:lstStyle/>
          <a:p>
            <a:pPr>
              <a:buNone/>
            </a:pPr>
            <a:r>
              <a:rPr lang="en-US" sz="2400" b="1" dirty="0">
                <a:solidFill>
                  <a:schemeClr val="bg1"/>
                </a:solidFill>
              </a:rPr>
              <a:t>Facts of the Case</a:t>
            </a:r>
            <a:r>
              <a:rPr lang="en-US" sz="2400" dirty="0">
                <a:solidFill>
                  <a:schemeClr val="bg1"/>
                </a:solidFill>
              </a:rPr>
              <a:t>: A middle school teacher was charged by the British Columbia Teachers Federation (BCTF) for voicing derogatory comments about a colleague during a Parent Advisory Council meeting in breach of cl. 5 of the Federation's Code of Ethics. “</a:t>
            </a:r>
            <a:r>
              <a:rPr lang="en-US" sz="2400" dirty="0">
                <a:solidFill>
                  <a:srgbClr val="FFFF00"/>
                </a:solidFill>
              </a:rPr>
              <a:t>The teacher argued that she had been speaking as a parent on that occasion</a:t>
            </a:r>
            <a:r>
              <a:rPr lang="en-US" sz="2400" dirty="0">
                <a:solidFill>
                  <a:schemeClr val="bg1"/>
                </a:solidFill>
              </a:rPr>
              <a:t>, and contended that the charge infringed her freedom of speech” </a:t>
            </a:r>
          </a:p>
        </p:txBody>
      </p:sp>
    </p:spTree>
    <p:extLst>
      <p:ext uri="{BB962C8B-B14F-4D97-AF65-F5344CB8AC3E}">
        <p14:creationId xmlns:p14="http://schemas.microsoft.com/office/powerpoint/2010/main" val="83781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416C-FDD1-0514-D79F-F65C656BF8E1}"/>
              </a:ext>
            </a:extLst>
          </p:cNvPr>
          <p:cNvSpPr>
            <a:spLocks noGrp="1"/>
          </p:cNvSpPr>
          <p:nvPr>
            <p:ph type="title"/>
          </p:nvPr>
        </p:nvSpPr>
        <p:spPr/>
        <p:txBody>
          <a:bodyPr/>
          <a:lstStyle/>
          <a:p>
            <a:r>
              <a:rPr lang="en-US" dirty="0"/>
              <a:t> </a:t>
            </a:r>
          </a:p>
        </p:txBody>
      </p:sp>
      <p:pic>
        <p:nvPicPr>
          <p:cNvPr id="6" name="Picture 5" descr="A blue ribbon with white text&#10;&#10;AI-generated content may be incorrect.">
            <a:extLst>
              <a:ext uri="{FF2B5EF4-FFF2-40B4-BE49-F238E27FC236}">
                <a16:creationId xmlns:a16="http://schemas.microsoft.com/office/drawing/2014/main" id="{30D10A16-8A51-795A-28FD-2B0C53DE085F}"/>
              </a:ext>
            </a:extLst>
          </p:cNvPr>
          <p:cNvPicPr>
            <a:picLocks noChangeAspect="1"/>
          </p:cNvPicPr>
          <p:nvPr/>
        </p:nvPicPr>
        <p:blipFill>
          <a:blip r:embed="rId2"/>
          <a:stretch>
            <a:fillRect/>
          </a:stretch>
        </p:blipFill>
        <p:spPr>
          <a:xfrm>
            <a:off x="0" y="460562"/>
            <a:ext cx="9144000" cy="4222376"/>
          </a:xfrm>
          <a:prstGeom prst="rect">
            <a:avLst/>
          </a:prstGeom>
        </p:spPr>
      </p:pic>
      <p:sp>
        <p:nvSpPr>
          <p:cNvPr id="7" name="TextBox 6">
            <a:extLst>
              <a:ext uri="{FF2B5EF4-FFF2-40B4-BE49-F238E27FC236}">
                <a16:creationId xmlns:a16="http://schemas.microsoft.com/office/drawing/2014/main" id="{B3A1E111-EE36-7B83-30E8-306F6648A8FA}"/>
              </a:ext>
            </a:extLst>
          </p:cNvPr>
          <p:cNvSpPr txBox="1"/>
          <p:nvPr/>
        </p:nvSpPr>
        <p:spPr>
          <a:xfrm>
            <a:off x="6128083" y="2256279"/>
            <a:ext cx="3433011" cy="630942"/>
          </a:xfrm>
          <a:prstGeom prst="rect">
            <a:avLst/>
          </a:prstGeom>
          <a:noFill/>
        </p:spPr>
        <p:txBody>
          <a:bodyPr wrap="square" rtlCol="0">
            <a:spAutoFit/>
          </a:bodyPr>
          <a:lstStyle/>
          <a:p>
            <a:r>
              <a:rPr lang="en-US" sz="3500" dirty="0"/>
              <a:t>Be(com)ing</a:t>
            </a:r>
          </a:p>
        </p:txBody>
      </p:sp>
    </p:spTree>
    <p:extLst>
      <p:ext uri="{BB962C8B-B14F-4D97-AF65-F5344CB8AC3E}">
        <p14:creationId xmlns:p14="http://schemas.microsoft.com/office/powerpoint/2010/main" val="177849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A565-C4C5-4C2F-A962-D14B351A32F1}"/>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EE554CF-DECB-7D4A-9020-A00102E1DB45}"/>
              </a:ext>
            </a:extLst>
          </p:cNvPr>
          <p:cNvPicPr>
            <a:picLocks noChangeAspect="1"/>
          </p:cNvPicPr>
          <p:nvPr/>
        </p:nvPicPr>
        <p:blipFill>
          <a:blip r:embed="rId3"/>
          <a:stretch>
            <a:fillRect/>
          </a:stretch>
        </p:blipFill>
        <p:spPr>
          <a:xfrm>
            <a:off x="365587" y="0"/>
            <a:ext cx="7847463" cy="5143500"/>
          </a:xfrm>
          <a:prstGeom prst="rect">
            <a:avLst/>
          </a:prstGeom>
        </p:spPr>
      </p:pic>
      <p:sp>
        <p:nvSpPr>
          <p:cNvPr id="3" name="TextBox 2">
            <a:extLst>
              <a:ext uri="{FF2B5EF4-FFF2-40B4-BE49-F238E27FC236}">
                <a16:creationId xmlns:a16="http://schemas.microsoft.com/office/drawing/2014/main" id="{05F5402C-D7E9-613C-98AA-807CCE87AA20}"/>
              </a:ext>
            </a:extLst>
          </p:cNvPr>
          <p:cNvSpPr txBox="1"/>
          <p:nvPr/>
        </p:nvSpPr>
        <p:spPr>
          <a:xfrm>
            <a:off x="2857500" y="4681835"/>
            <a:ext cx="2283143" cy="461665"/>
          </a:xfrm>
          <a:prstGeom prst="rect">
            <a:avLst/>
          </a:prstGeom>
          <a:noFill/>
        </p:spPr>
        <p:txBody>
          <a:bodyPr wrap="square" rtlCol="0">
            <a:spAutoFit/>
          </a:bodyPr>
          <a:lstStyle/>
          <a:p>
            <a:r>
              <a:rPr lang="en-US" dirty="0">
                <a:solidFill>
                  <a:srgbClr val="FF0000"/>
                </a:solidFill>
              </a:rPr>
              <a:t>⬅ Duty of Care</a:t>
            </a:r>
          </a:p>
        </p:txBody>
      </p:sp>
    </p:spTree>
    <p:extLst>
      <p:ext uri="{BB962C8B-B14F-4D97-AF65-F5344CB8AC3E}">
        <p14:creationId xmlns:p14="http://schemas.microsoft.com/office/powerpoint/2010/main" val="27325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3256-43AC-61EE-A00C-4206E1B7F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A5433-D711-6C77-9069-41F898C42613}"/>
              </a:ext>
            </a:extLst>
          </p:cNvPr>
          <p:cNvSpPr>
            <a:spLocks noGrp="1"/>
          </p:cNvSpPr>
          <p:nvPr>
            <p:ph type="title"/>
          </p:nvPr>
        </p:nvSpPr>
        <p:spPr>
          <a:xfrm>
            <a:off x="476410" y="0"/>
            <a:ext cx="8106656" cy="993775"/>
          </a:xfrm>
        </p:spPr>
        <p:txBody>
          <a:bodyPr/>
          <a:lstStyle/>
          <a:p>
            <a:pPr>
              <a:lnSpc>
                <a:spcPct val="200000"/>
              </a:lnSpc>
              <a:spcBef>
                <a:spcPts val="0"/>
              </a:spcBef>
              <a:spcAft>
                <a:spcPts val="0"/>
              </a:spcAft>
            </a:pPr>
            <a:r>
              <a:rPr lang="en-US" sz="2400" b="1" u="sng" dirty="0">
                <a:latin typeface="+mn-lt"/>
                <a:ea typeface="DengXian" panose="02010600030101010101" pitchFamily="2" charset="-122"/>
                <a:cs typeface="Times New Roman" panose="02020603050405020304" pitchFamily="18" charset="0"/>
              </a:rPr>
              <a:t>1986: Cromer v.  British Columbia Teacher’s Federation</a:t>
            </a:r>
            <a:endParaRPr lang="en-US" sz="2400" u="sng" dirty="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94D184A1-D2F7-6303-89BC-1A79D8D10228}"/>
              </a:ext>
            </a:extLst>
          </p:cNvPr>
          <p:cNvSpPr>
            <a:spLocks noGrp="1"/>
          </p:cNvSpPr>
          <p:nvPr>
            <p:ph idx="4294967295"/>
          </p:nvPr>
        </p:nvSpPr>
        <p:spPr>
          <a:xfrm>
            <a:off x="476410" y="794123"/>
            <a:ext cx="7486490" cy="4124325"/>
          </a:xfrm>
        </p:spPr>
        <p:txBody>
          <a:bodyPr>
            <a:noAutofit/>
          </a:bodyPr>
          <a:lstStyle/>
          <a:p>
            <a:r>
              <a:rPr lang="en-US" sz="2000" b="1" dirty="0">
                <a:solidFill>
                  <a:schemeClr val="bg1"/>
                </a:solidFill>
              </a:rPr>
              <a:t>Issues:</a:t>
            </a:r>
            <a:r>
              <a:rPr lang="en-US" sz="2000" dirty="0">
                <a:solidFill>
                  <a:schemeClr val="bg1"/>
                </a:solidFill>
              </a:rPr>
              <a:t> Charter of Rights ‑‑ That the BCTF charge against Mrs. Cromer was </a:t>
            </a:r>
            <a:r>
              <a:rPr lang="en-US" sz="2000" b="1" dirty="0">
                <a:solidFill>
                  <a:srgbClr val="FFFF00"/>
                </a:solidFill>
              </a:rPr>
              <a:t>a violation of Mrs. Cromer's freedom of expression</a:t>
            </a:r>
            <a:r>
              <a:rPr lang="en-US" sz="2000" dirty="0">
                <a:solidFill>
                  <a:schemeClr val="bg1"/>
                </a:solidFill>
              </a:rPr>
              <a:t>, a freedom guaranteed by s. 2(b) of the </a:t>
            </a:r>
            <a:r>
              <a:rPr lang="en-US" sz="2000" i="1" dirty="0">
                <a:solidFill>
                  <a:schemeClr val="bg1"/>
                </a:solidFill>
              </a:rPr>
              <a:t>Charter</a:t>
            </a:r>
            <a:r>
              <a:rPr lang="en-US" sz="2000" dirty="0">
                <a:solidFill>
                  <a:schemeClr val="bg1"/>
                </a:solidFill>
              </a:rPr>
              <a:t> </a:t>
            </a:r>
          </a:p>
          <a:p>
            <a:endParaRPr lang="en-US" sz="2000" dirty="0">
              <a:solidFill>
                <a:schemeClr val="bg1"/>
              </a:solidFill>
            </a:endParaRPr>
          </a:p>
          <a:p>
            <a:r>
              <a:rPr lang="en-US" sz="2000" b="1" dirty="0">
                <a:solidFill>
                  <a:schemeClr val="bg1"/>
                </a:solidFill>
              </a:rPr>
              <a:t>Rationale for the decision: </a:t>
            </a:r>
            <a:r>
              <a:rPr lang="en-US" sz="2000" dirty="0">
                <a:solidFill>
                  <a:schemeClr val="bg1"/>
                </a:solidFill>
              </a:rPr>
              <a:t>Mrs. Cromer's interests in saying what she is alleged to have said were not sufficient to override the interests underlying </a:t>
            </a:r>
            <a:r>
              <a:rPr lang="en-US" sz="2000" b="1" dirty="0">
                <a:solidFill>
                  <a:srgbClr val="FFFF00"/>
                </a:solidFill>
              </a:rPr>
              <a:t>cl. 5 of the BCTF Code of Ethics</a:t>
            </a:r>
            <a:r>
              <a:rPr lang="en-US" sz="2000" dirty="0">
                <a:solidFill>
                  <a:schemeClr val="bg1"/>
                </a:solidFill>
              </a:rPr>
              <a:t>.</a:t>
            </a:r>
          </a:p>
          <a:p>
            <a:endParaRPr lang="en-US" sz="2000" b="1" dirty="0">
              <a:solidFill>
                <a:schemeClr val="bg1"/>
              </a:solidFill>
            </a:endParaRPr>
          </a:p>
          <a:p>
            <a:r>
              <a:rPr lang="en-US" sz="2000" b="1" dirty="0">
                <a:solidFill>
                  <a:schemeClr val="bg1"/>
                </a:solidFill>
              </a:rPr>
              <a:t>Decision:</a:t>
            </a:r>
            <a:r>
              <a:rPr lang="en-US" sz="2000" dirty="0">
                <a:solidFill>
                  <a:schemeClr val="bg1"/>
                </a:solidFill>
              </a:rPr>
              <a:t> SCC dismissed the appeal stating that </a:t>
            </a:r>
            <a:r>
              <a:rPr lang="en-US" sz="2000" dirty="0">
                <a:solidFill>
                  <a:srgbClr val="FFC000"/>
                </a:solidFill>
              </a:rPr>
              <a:t>teachers do not get to “choose which hat they will wear on what occasion</a:t>
            </a:r>
            <a:r>
              <a:rPr lang="en-US" sz="2000" dirty="0">
                <a:solidFill>
                  <a:schemeClr val="bg1"/>
                </a:solidFill>
              </a:rPr>
              <a:t>.”</a:t>
            </a:r>
          </a:p>
        </p:txBody>
      </p:sp>
    </p:spTree>
    <p:extLst>
      <p:ext uri="{BB962C8B-B14F-4D97-AF65-F5344CB8AC3E}">
        <p14:creationId xmlns:p14="http://schemas.microsoft.com/office/powerpoint/2010/main" val="34548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9D27A-5EED-3709-AAD4-0D78430AD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98D35-42B9-FD9D-A3D3-3999F8EDEC1C}"/>
              </a:ext>
            </a:extLst>
          </p:cNvPr>
          <p:cNvSpPr>
            <a:spLocks noGrp="1"/>
          </p:cNvSpPr>
          <p:nvPr>
            <p:ph type="title"/>
          </p:nvPr>
        </p:nvSpPr>
        <p:spPr>
          <a:xfrm>
            <a:off x="476410" y="0"/>
            <a:ext cx="8106656" cy="993775"/>
          </a:xfrm>
        </p:spPr>
        <p:txBody>
          <a:bodyPr/>
          <a:lstStyle/>
          <a:p>
            <a:pPr>
              <a:lnSpc>
                <a:spcPct val="200000"/>
              </a:lnSpc>
              <a:spcBef>
                <a:spcPts val="0"/>
              </a:spcBef>
              <a:spcAft>
                <a:spcPts val="0"/>
              </a:spcAft>
            </a:pPr>
            <a:r>
              <a:rPr lang="en-US" sz="2400" b="1" u="sng">
                <a:latin typeface="+mn-lt"/>
                <a:ea typeface="DengXian" panose="02010600030101010101" pitchFamily="2" charset="-122"/>
                <a:cs typeface="Times New Roman" panose="02020603050405020304" pitchFamily="18" charset="0"/>
              </a:rPr>
              <a:t>1987: </a:t>
            </a:r>
            <a:r>
              <a:rPr lang="en-US" sz="2400" b="1" i="1" u="sng">
                <a:latin typeface="+mn-lt"/>
                <a:ea typeface="DengXian" panose="02010600030101010101" pitchFamily="2" charset="-122"/>
                <a:cs typeface="Times New Roman" panose="02020603050405020304" pitchFamily="18" charset="0"/>
              </a:rPr>
              <a:t>Shewan and Shewan v. Abbotsford School District No. 34</a:t>
            </a:r>
            <a:endParaRPr lang="en-US" sz="2400" u="sng">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61F2A472-769D-14D1-27EB-98154026CF6C}"/>
              </a:ext>
            </a:extLst>
          </p:cNvPr>
          <p:cNvSpPr>
            <a:spLocks noGrp="1"/>
          </p:cNvSpPr>
          <p:nvPr>
            <p:ph idx="4294967295"/>
          </p:nvPr>
        </p:nvSpPr>
        <p:spPr>
          <a:xfrm>
            <a:off x="476410" y="794123"/>
            <a:ext cx="7486490" cy="4124325"/>
          </a:xfrm>
        </p:spPr>
        <p:txBody>
          <a:bodyPr>
            <a:normAutofit/>
          </a:bodyPr>
          <a:lstStyle/>
          <a:p>
            <a:pPr>
              <a:buNone/>
            </a:pPr>
            <a:r>
              <a:rPr lang="en-US" sz="1800" b="1" dirty="0">
                <a:solidFill>
                  <a:schemeClr val="bg1"/>
                </a:solidFill>
              </a:rPr>
              <a:t>Facts of the Case</a:t>
            </a:r>
            <a:r>
              <a:rPr lang="en-US" sz="1800" dirty="0">
                <a:solidFill>
                  <a:schemeClr val="bg1"/>
                </a:solidFill>
              </a:rPr>
              <a:t>: “John and Ilze Shewan, husband and wife, were </a:t>
            </a:r>
            <a:r>
              <a:rPr lang="en-US" sz="1800" dirty="0">
                <a:solidFill>
                  <a:srgbClr val="FFFF00"/>
                </a:solidFill>
              </a:rPr>
              <a:t>both teachers </a:t>
            </a:r>
            <a:r>
              <a:rPr lang="en-US" sz="1800" dirty="0">
                <a:solidFill>
                  <a:schemeClr val="bg1"/>
                </a:solidFill>
              </a:rPr>
              <a:t>employed by Abbotsford School District (#34). They started a controversy by winning a subsidiary prize in an amateur photo contest in Gallery magazine, </a:t>
            </a:r>
            <a:r>
              <a:rPr lang="en-US" sz="1800" dirty="0">
                <a:solidFill>
                  <a:srgbClr val="FFFF00"/>
                </a:solidFill>
              </a:rPr>
              <a:t>for a seminude photograph </a:t>
            </a:r>
            <a:r>
              <a:rPr lang="en-US" sz="1800" dirty="0">
                <a:solidFill>
                  <a:schemeClr val="bg1"/>
                </a:solidFill>
              </a:rPr>
              <a:t>of Ilze Shewan.” (</a:t>
            </a:r>
            <a:r>
              <a:rPr lang="en-US" sz="1800" dirty="0">
                <a:solidFill>
                  <a:schemeClr val="bg1"/>
                </a:solidFill>
                <a:ea typeface="DengXian" panose="02010600030101010101" pitchFamily="2" charset="-122"/>
                <a:cs typeface="Times New Roman" panose="02020603050405020304" pitchFamily="18" charset="0"/>
              </a:rPr>
              <a:t>Spetch et al., 2014, </a:t>
            </a:r>
            <a:r>
              <a:rPr lang="en-US" sz="1800" dirty="0">
                <a:solidFill>
                  <a:schemeClr val="bg1"/>
                </a:solidFill>
              </a:rPr>
              <a:t>p. 42)</a:t>
            </a:r>
          </a:p>
          <a:p>
            <a:pPr>
              <a:buFont typeface="Wingdings" panose="05000000000000000000" pitchFamily="2" charset="2"/>
              <a:buChar char="Ø"/>
            </a:pPr>
            <a:endParaRPr lang="en-US" sz="1800" dirty="0">
              <a:solidFill>
                <a:schemeClr val="bg1"/>
              </a:solidFill>
            </a:endParaRPr>
          </a:p>
          <a:p>
            <a:pPr marL="0" indent="0">
              <a:buNone/>
            </a:pPr>
            <a:r>
              <a:rPr lang="en-US" sz="1800" dirty="0">
                <a:solidFill>
                  <a:schemeClr val="bg1"/>
                </a:solidFill>
              </a:rPr>
              <a:t>Maxwell (2018) notes, Shewan was </a:t>
            </a:r>
          </a:p>
          <a:p>
            <a:pPr>
              <a:buFont typeface="Wingdings" panose="05000000000000000000" pitchFamily="2" charset="2"/>
              <a:buChar char="Ø"/>
            </a:pPr>
            <a:r>
              <a:rPr lang="en-US" sz="1800" dirty="0">
                <a:solidFill>
                  <a:schemeClr val="bg1"/>
                </a:solidFill>
              </a:rPr>
              <a:t>“</a:t>
            </a:r>
            <a:r>
              <a:rPr lang="en-US" sz="1800" dirty="0">
                <a:solidFill>
                  <a:srgbClr val="FFFF00"/>
                </a:solidFill>
              </a:rPr>
              <a:t>the first post-Charter legal precedent </a:t>
            </a:r>
            <a:r>
              <a:rPr lang="en-US" sz="1800" dirty="0">
                <a:solidFill>
                  <a:schemeClr val="bg1"/>
                </a:solidFill>
              </a:rPr>
              <a:t>where judges affirmed that individual teachers have a professional responsibility to maintain public trust and confidence in teaching and the education system and, further, that </a:t>
            </a:r>
            <a:r>
              <a:rPr lang="en-US" sz="1800" dirty="0">
                <a:solidFill>
                  <a:srgbClr val="FFFF00"/>
                </a:solidFill>
              </a:rPr>
              <a:t>off-duty teacher conduct </a:t>
            </a:r>
            <a:r>
              <a:rPr lang="en-US" sz="1800" dirty="0">
                <a:solidFill>
                  <a:schemeClr val="bg1"/>
                </a:solidFill>
              </a:rPr>
              <a:t>that substantially undermines that trust can be legitimately subject to professional sanction.” (p. 164)</a:t>
            </a:r>
          </a:p>
        </p:txBody>
      </p:sp>
    </p:spTree>
    <p:extLst>
      <p:ext uri="{BB962C8B-B14F-4D97-AF65-F5344CB8AC3E}">
        <p14:creationId xmlns:p14="http://schemas.microsoft.com/office/powerpoint/2010/main" val="51475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218103" y="103777"/>
            <a:ext cx="7556652" cy="993775"/>
          </a:xfrm>
        </p:spPr>
        <p:txBody>
          <a:bodyPr/>
          <a:lstStyle/>
          <a:p>
            <a:pPr>
              <a:lnSpc>
                <a:spcPct val="200000"/>
              </a:lnSpc>
              <a:spcBef>
                <a:spcPts val="0"/>
              </a:spcBef>
              <a:spcAft>
                <a:spcPts val="0"/>
              </a:spcAft>
            </a:pPr>
            <a:r>
              <a:rPr lang="en-US" sz="2400" b="1">
                <a:latin typeface="+mn-lt"/>
                <a:ea typeface="DengXian" panose="02010600030101010101" pitchFamily="2" charset="-122"/>
                <a:cs typeface="Times New Roman" panose="02020603050405020304" pitchFamily="18" charset="0"/>
              </a:rPr>
              <a:t>1990 </a:t>
            </a:r>
            <a:r>
              <a:rPr lang="en-US" sz="2400" b="1" i="1" u="sng">
                <a:latin typeface="+mn-lt"/>
                <a:ea typeface="DengXian" panose="02010600030101010101" pitchFamily="2" charset="-122"/>
                <a:cs typeface="Times New Roman" panose="02020603050405020304" pitchFamily="18" charset="0"/>
              </a:rPr>
              <a:t>R. v. Keegstra</a:t>
            </a:r>
            <a:endParaRPr lang="en-US" sz="240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00116" y="847521"/>
            <a:ext cx="7737598" cy="3970977"/>
          </a:xfrm>
        </p:spPr>
        <p:txBody>
          <a:bodyPr>
            <a:normAutofit/>
          </a:bodyPr>
          <a:lstStyle/>
          <a:p>
            <a:pPr>
              <a:buNone/>
            </a:pPr>
            <a:r>
              <a:rPr lang="en-US" sz="1600" b="1" dirty="0">
                <a:solidFill>
                  <a:schemeClr val="bg1"/>
                </a:solidFill>
              </a:rPr>
              <a:t>Facts of the Case</a:t>
            </a:r>
            <a:r>
              <a:rPr lang="en-US" sz="1600" dirty="0">
                <a:solidFill>
                  <a:schemeClr val="bg1"/>
                </a:solidFill>
              </a:rPr>
              <a:t>: </a:t>
            </a:r>
          </a:p>
          <a:p>
            <a:pPr>
              <a:buFont typeface="Wingdings" panose="05000000000000000000" pitchFamily="2" charset="2"/>
              <a:buChar char="Ø"/>
            </a:pPr>
            <a:r>
              <a:rPr lang="en-US" sz="1600" dirty="0">
                <a:solidFill>
                  <a:schemeClr val="bg1"/>
                </a:solidFill>
              </a:rPr>
              <a:t>a secondary school teacher (and Mayor) in rural Alberta who taught anti-Semitic propaganda to his students (</a:t>
            </a:r>
            <a:r>
              <a:rPr lang="en-US" sz="1600" dirty="0">
                <a:solidFill>
                  <a:srgbClr val="FFFF00"/>
                </a:solidFill>
              </a:rPr>
              <a:t>in class</a:t>
            </a:r>
            <a:r>
              <a:rPr lang="en-US" sz="1600" dirty="0">
                <a:solidFill>
                  <a:schemeClr val="bg1"/>
                </a:solidFill>
              </a:rPr>
              <a:t>) </a:t>
            </a:r>
          </a:p>
          <a:p>
            <a:pPr>
              <a:buFont typeface="Wingdings" panose="05000000000000000000" pitchFamily="2" charset="2"/>
              <a:buChar char="Ø"/>
            </a:pPr>
            <a:r>
              <a:rPr lang="en-US" sz="1600" dirty="0">
                <a:solidFill>
                  <a:schemeClr val="bg1"/>
                </a:solidFill>
              </a:rPr>
              <a:t>was charged with a hate crime in 1984 and was found guilty in 1985</a:t>
            </a:r>
          </a:p>
          <a:p>
            <a:pPr>
              <a:buNone/>
            </a:pPr>
            <a:endParaRPr lang="en-US" sz="1600" dirty="0">
              <a:solidFill>
                <a:schemeClr val="bg1"/>
              </a:solidFill>
            </a:endParaRPr>
          </a:p>
          <a:p>
            <a:pPr>
              <a:buNone/>
            </a:pPr>
            <a:endParaRPr lang="en-US" sz="1600" dirty="0">
              <a:solidFill>
                <a:schemeClr val="bg1"/>
              </a:solidFill>
            </a:endParaRPr>
          </a:p>
          <a:p>
            <a:r>
              <a:rPr lang="en-US" sz="1600" dirty="0">
                <a:solidFill>
                  <a:schemeClr val="bg1"/>
                </a:solidFill>
              </a:rPr>
              <a:t>(SCC) All </a:t>
            </a:r>
            <a:r>
              <a:rPr lang="en-US" sz="1600" b="1" u="sng" dirty="0">
                <a:solidFill>
                  <a:schemeClr val="bg1"/>
                </a:solidFill>
              </a:rPr>
              <a:t>seven</a:t>
            </a:r>
            <a:r>
              <a:rPr lang="en-US" sz="1600" dirty="0">
                <a:solidFill>
                  <a:schemeClr val="bg1"/>
                </a:solidFill>
              </a:rPr>
              <a:t> presiding justices ruled that the Criminal Code’s proscription on hate speech had indeed </a:t>
            </a:r>
            <a:r>
              <a:rPr lang="en-US" sz="1600" dirty="0">
                <a:solidFill>
                  <a:srgbClr val="FFFF00"/>
                </a:solidFill>
              </a:rPr>
              <a:t>violated</a:t>
            </a:r>
            <a:r>
              <a:rPr lang="en-US" sz="1600" dirty="0">
                <a:solidFill>
                  <a:schemeClr val="bg1"/>
                </a:solidFill>
              </a:rPr>
              <a:t> </a:t>
            </a:r>
            <a:r>
              <a:rPr lang="en-US" sz="1600" dirty="0" err="1">
                <a:solidFill>
                  <a:schemeClr val="bg1"/>
                </a:solidFill>
              </a:rPr>
              <a:t>Keegstra’s</a:t>
            </a:r>
            <a:r>
              <a:rPr lang="en-US" sz="1600" dirty="0">
                <a:solidFill>
                  <a:schemeClr val="bg1"/>
                </a:solidFill>
              </a:rPr>
              <a:t> freedom of expression, as protected by section 2 (b) of the Charter. However, four justices also stated that the law </a:t>
            </a:r>
            <a:r>
              <a:rPr lang="en-US" sz="1600" dirty="0" err="1">
                <a:solidFill>
                  <a:schemeClr val="bg1"/>
                </a:solidFill>
              </a:rPr>
              <a:t>Keegstra</a:t>
            </a:r>
            <a:r>
              <a:rPr lang="en-US" sz="1600" dirty="0">
                <a:solidFill>
                  <a:schemeClr val="bg1"/>
                </a:solidFill>
              </a:rPr>
              <a:t> had broken by expressing his anti-Semitic beliefs represented a “</a:t>
            </a:r>
            <a:r>
              <a:rPr lang="en-US" sz="1600" dirty="0">
                <a:solidFill>
                  <a:srgbClr val="FFFF00"/>
                </a:solidFill>
              </a:rPr>
              <a:t>reasonable limit</a:t>
            </a:r>
            <a:r>
              <a:rPr lang="en-US" sz="1600" dirty="0">
                <a:solidFill>
                  <a:schemeClr val="bg1"/>
                </a:solidFill>
              </a:rPr>
              <a:t>” on a citizen’s freedom of expression.</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43</a:t>
            </a:fld>
            <a:endParaRPr lang="en-US"/>
          </a:p>
        </p:txBody>
      </p:sp>
    </p:spTree>
    <p:extLst>
      <p:ext uri="{BB962C8B-B14F-4D97-AF65-F5344CB8AC3E}">
        <p14:creationId xmlns:p14="http://schemas.microsoft.com/office/powerpoint/2010/main" val="41638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65587" y="140648"/>
            <a:ext cx="7556652" cy="993775"/>
          </a:xfrm>
        </p:spPr>
        <p:txBody>
          <a:bodyPr/>
          <a:lstStyle/>
          <a:p>
            <a:pPr>
              <a:lnSpc>
                <a:spcPct val="200000"/>
              </a:lnSpc>
              <a:spcBef>
                <a:spcPts val="0"/>
              </a:spcBef>
              <a:spcAft>
                <a:spcPts val="0"/>
              </a:spcAft>
            </a:pPr>
            <a:r>
              <a:rPr lang="en-US" sz="2400" b="1">
                <a:latin typeface="+mn-lt"/>
                <a:ea typeface="DengXian" panose="02010600030101010101" pitchFamily="2" charset="-122"/>
                <a:cs typeface="Times New Roman" panose="02020603050405020304" pitchFamily="18" charset="0"/>
              </a:rPr>
              <a:t>1996 </a:t>
            </a:r>
            <a:r>
              <a:rPr lang="en-US" sz="2400" b="1" i="1" u="sng">
                <a:latin typeface="+mn-lt"/>
                <a:ea typeface="DengXian" panose="02010600030101010101" pitchFamily="2" charset="-122"/>
                <a:cs typeface="Times New Roman" panose="02020603050405020304" pitchFamily="18" charset="0"/>
              </a:rPr>
              <a:t>Ross v. New Brunswick School District No. 15</a:t>
            </a:r>
            <a:endParaRPr lang="en-US" sz="240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37989" y="1031875"/>
            <a:ext cx="7556651" cy="4124325"/>
          </a:xfrm>
        </p:spPr>
        <p:txBody>
          <a:bodyPr>
            <a:normAutofit/>
          </a:bodyPr>
          <a:lstStyle/>
          <a:p>
            <a:pPr>
              <a:buNone/>
            </a:pPr>
            <a:r>
              <a:rPr lang="en-US" sz="1600" b="1">
                <a:solidFill>
                  <a:schemeClr val="bg1"/>
                </a:solidFill>
              </a:rPr>
              <a:t>Facts of the Case</a:t>
            </a:r>
            <a:r>
              <a:rPr lang="en-US" sz="1600">
                <a:solidFill>
                  <a:schemeClr val="bg1"/>
                </a:solidFill>
              </a:rPr>
              <a:t>: Malcolm Ross, a New Brunswick high school teacher, publicly made racist and discriminatory comments against Jews </a:t>
            </a:r>
            <a:r>
              <a:rPr lang="en-US" sz="1600">
                <a:solidFill>
                  <a:srgbClr val="FFFF00"/>
                </a:solidFill>
              </a:rPr>
              <a:t>during his off-duty time </a:t>
            </a:r>
            <a:r>
              <a:rPr lang="en-US" sz="1600">
                <a:solidFill>
                  <a:schemeClr val="bg1"/>
                </a:solidFill>
              </a:rPr>
              <a:t>until a parent filed a human rights complaint against the school board. </a:t>
            </a:r>
          </a:p>
          <a:p>
            <a:pPr>
              <a:buNone/>
            </a:pPr>
            <a:endParaRPr lang="en-US" sz="1600">
              <a:solidFill>
                <a:schemeClr val="bg1"/>
              </a:solidFill>
            </a:endParaRPr>
          </a:p>
          <a:p>
            <a:r>
              <a:rPr lang="en-US" sz="1600">
                <a:solidFill>
                  <a:schemeClr val="bg1"/>
                </a:solidFill>
              </a:rPr>
              <a:t>Although these orders [removing him from his teaching position] </a:t>
            </a:r>
            <a:r>
              <a:rPr lang="en-US" sz="1600">
                <a:solidFill>
                  <a:srgbClr val="FFFF00"/>
                </a:solidFill>
              </a:rPr>
              <a:t>interfered with Ross’s freedom</a:t>
            </a:r>
            <a:r>
              <a:rPr lang="en-US" sz="1600">
                <a:solidFill>
                  <a:schemeClr val="bg1"/>
                </a:solidFill>
              </a:rPr>
              <a:t> of religion and expression under subsections 2(a) and 2(b), respectively, the Court applied section 1 of the Charter and found that they were </a:t>
            </a:r>
            <a:r>
              <a:rPr lang="en-US" sz="1600">
                <a:solidFill>
                  <a:srgbClr val="FFFF00"/>
                </a:solidFill>
              </a:rPr>
              <a:t>reasonable and demonstrably justified </a:t>
            </a:r>
            <a:r>
              <a:rPr lang="en-US" sz="1600">
                <a:solidFill>
                  <a:schemeClr val="bg1"/>
                </a:solidFill>
              </a:rPr>
              <a:t>limits on such rights. (</a:t>
            </a:r>
            <a:r>
              <a:rPr lang="en-US" sz="1600">
                <a:solidFill>
                  <a:schemeClr val="bg1"/>
                </a:solidFill>
                <a:ea typeface="DengXian" panose="02010600030101010101" pitchFamily="2" charset="-122"/>
              </a:rPr>
              <a:t>Dickenson, 2005, </a:t>
            </a:r>
            <a:r>
              <a:rPr lang="en-US" sz="1600">
                <a:solidFill>
                  <a:schemeClr val="bg1"/>
                </a:solidFill>
              </a:rPr>
              <a:t>p. 86) </a:t>
            </a:r>
          </a:p>
        </p:txBody>
      </p:sp>
    </p:spTree>
    <p:extLst>
      <p:ext uri="{BB962C8B-B14F-4D97-AF65-F5344CB8AC3E}">
        <p14:creationId xmlns:p14="http://schemas.microsoft.com/office/powerpoint/2010/main" val="187606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A0E5-9438-507F-D65B-A4E08D18B6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3405FC-A811-3393-C47E-885CF91E15F4}"/>
              </a:ext>
            </a:extLst>
          </p:cNvPr>
          <p:cNvPicPr>
            <a:picLocks noChangeAspect="1"/>
          </p:cNvPicPr>
          <p:nvPr/>
        </p:nvPicPr>
        <p:blipFill>
          <a:blip r:embed="rId3"/>
          <a:stretch>
            <a:fillRect/>
          </a:stretch>
        </p:blipFill>
        <p:spPr>
          <a:xfrm>
            <a:off x="8106062" y="819150"/>
            <a:ext cx="1038225" cy="1752600"/>
          </a:xfrm>
          <a:prstGeom prst="rect">
            <a:avLst/>
          </a:prstGeom>
        </p:spPr>
      </p:pic>
      <p:sp>
        <p:nvSpPr>
          <p:cNvPr id="2" name="Title 1">
            <a:extLst>
              <a:ext uri="{FF2B5EF4-FFF2-40B4-BE49-F238E27FC236}">
                <a16:creationId xmlns:a16="http://schemas.microsoft.com/office/drawing/2014/main" id="{3EAF3DEE-9510-E263-AC20-B9D770D27168}"/>
              </a:ext>
            </a:extLst>
          </p:cNvPr>
          <p:cNvSpPr>
            <a:spLocks noGrp="1"/>
          </p:cNvSpPr>
          <p:nvPr>
            <p:ph type="title"/>
          </p:nvPr>
        </p:nvSpPr>
        <p:spPr>
          <a:xfrm>
            <a:off x="357902" y="171384"/>
            <a:ext cx="8394211" cy="993775"/>
          </a:xfrm>
        </p:spPr>
        <p:txBody>
          <a:bodyPr/>
          <a:lstStyle/>
          <a:p>
            <a:pPr>
              <a:lnSpc>
                <a:spcPct val="150000"/>
              </a:lnSpc>
              <a:spcBef>
                <a:spcPts val="0"/>
              </a:spcBef>
              <a:spcAft>
                <a:spcPts val="0"/>
              </a:spcAft>
            </a:pPr>
            <a:r>
              <a:rPr lang="en-US" sz="2400" dirty="0">
                <a:latin typeface="+mn-lt"/>
                <a:ea typeface="DengXian" panose="02010600030101010101" pitchFamily="2" charset="-122"/>
                <a:cs typeface="Times New Roman" panose="02020603050405020304" pitchFamily="18" charset="0"/>
              </a:rPr>
              <a:t> </a:t>
            </a:r>
          </a:p>
        </p:txBody>
      </p:sp>
      <p:sp>
        <p:nvSpPr>
          <p:cNvPr id="7" name="Content Placeholder 6">
            <a:extLst>
              <a:ext uri="{FF2B5EF4-FFF2-40B4-BE49-F238E27FC236}">
                <a16:creationId xmlns:a16="http://schemas.microsoft.com/office/drawing/2014/main" id="{9ABCD5CF-65B0-6F35-E375-682A38D0DB06}"/>
              </a:ext>
            </a:extLst>
          </p:cNvPr>
          <p:cNvSpPr>
            <a:spLocks noGrp="1"/>
          </p:cNvSpPr>
          <p:nvPr>
            <p:ph idx="4294967295"/>
          </p:nvPr>
        </p:nvSpPr>
        <p:spPr>
          <a:xfrm>
            <a:off x="0" y="0"/>
            <a:ext cx="0" cy="0"/>
          </a:xfrm>
        </p:spPr>
        <p:txBody>
          <a:bodyPr/>
          <a:lstStyle/>
          <a:p>
            <a:pPr marL="0" indent="0">
              <a:buNone/>
            </a:pPr>
            <a:r>
              <a:rPr lang="en-US"/>
              <a:t> </a:t>
            </a:r>
          </a:p>
        </p:txBody>
      </p:sp>
      <p:pic>
        <p:nvPicPr>
          <p:cNvPr id="13" name="Picture 12">
            <a:extLst>
              <a:ext uri="{FF2B5EF4-FFF2-40B4-BE49-F238E27FC236}">
                <a16:creationId xmlns:a16="http://schemas.microsoft.com/office/drawing/2014/main" id="{B4A172AF-BFAF-20EF-ECAA-4926F097FDDB}"/>
              </a:ext>
            </a:extLst>
          </p:cNvPr>
          <p:cNvPicPr>
            <a:picLocks noChangeAspect="1"/>
          </p:cNvPicPr>
          <p:nvPr/>
        </p:nvPicPr>
        <p:blipFill>
          <a:blip r:embed="rId4"/>
          <a:stretch>
            <a:fillRect/>
          </a:stretch>
        </p:blipFill>
        <p:spPr>
          <a:xfrm>
            <a:off x="235743" y="171384"/>
            <a:ext cx="8730573" cy="1131636"/>
          </a:xfrm>
          <a:prstGeom prst="rect">
            <a:avLst/>
          </a:prstGeom>
        </p:spPr>
      </p:pic>
      <p:pic>
        <p:nvPicPr>
          <p:cNvPr id="4" name="Picture 3">
            <a:extLst>
              <a:ext uri="{FF2B5EF4-FFF2-40B4-BE49-F238E27FC236}">
                <a16:creationId xmlns:a16="http://schemas.microsoft.com/office/drawing/2014/main" id="{84E16BC2-A535-3ECE-EC91-1FFFB6BCD551}"/>
              </a:ext>
            </a:extLst>
          </p:cNvPr>
          <p:cNvPicPr>
            <a:picLocks noChangeAspect="1"/>
          </p:cNvPicPr>
          <p:nvPr/>
        </p:nvPicPr>
        <p:blipFill>
          <a:blip r:embed="rId5"/>
          <a:srcRect t="28428"/>
          <a:stretch/>
        </p:blipFill>
        <p:spPr>
          <a:xfrm>
            <a:off x="235743" y="1439479"/>
            <a:ext cx="8730573" cy="2264541"/>
          </a:xfrm>
          <a:prstGeom prst="rect">
            <a:avLst/>
          </a:prstGeom>
        </p:spPr>
      </p:pic>
    </p:spTree>
    <p:extLst>
      <p:ext uri="{BB962C8B-B14F-4D97-AF65-F5344CB8AC3E}">
        <p14:creationId xmlns:p14="http://schemas.microsoft.com/office/powerpoint/2010/main" val="355012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BCBAF-D16F-5BDC-6557-46D019CF40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158C78-1E94-A99A-32A8-14AC2FD8A0B0}"/>
              </a:ext>
            </a:extLst>
          </p:cNvPr>
          <p:cNvSpPr>
            <a:spLocks noGrp="1"/>
          </p:cNvSpPr>
          <p:nvPr>
            <p:ph type="body" sz="quarter" idx="13"/>
          </p:nvPr>
        </p:nvSpPr>
        <p:spPr>
          <a:xfrm>
            <a:off x="1432874" y="716437"/>
            <a:ext cx="6667518" cy="4112739"/>
          </a:xfrm>
        </p:spPr>
        <p:txBody>
          <a:bodyPr/>
          <a:lstStyle/>
          <a:p>
            <a:pPr marL="342900" indent="-342900">
              <a:buAutoNum type="arabicPeriod"/>
            </a:pPr>
            <a:r>
              <a:rPr lang="en-US" sz="2000" dirty="0"/>
              <a:t>A Möbius Trip: Part 1</a:t>
            </a:r>
          </a:p>
          <a:p>
            <a:pPr marL="342900" indent="-342900">
              <a:buAutoNum type="arabicPeriod"/>
            </a:pPr>
            <a:r>
              <a:rPr lang="en-US" sz="2000" dirty="0"/>
              <a:t>The legal framework</a:t>
            </a:r>
          </a:p>
          <a:p>
            <a:pPr marL="342900" indent="-342900">
              <a:buAutoNum type="arabicPeriod"/>
            </a:pPr>
            <a:r>
              <a:rPr lang="en-US" sz="2000" dirty="0"/>
              <a:t>The Charter</a:t>
            </a:r>
          </a:p>
          <a:p>
            <a:pPr marL="342900" indent="-342900">
              <a:buAutoNum type="arabicPeriod"/>
            </a:pPr>
            <a:r>
              <a:rPr lang="en-US" sz="2000" dirty="0"/>
              <a:t>Notable cases (Cromer?)</a:t>
            </a:r>
          </a:p>
          <a:p>
            <a:pPr marL="342900" indent="-342900">
              <a:buAutoNum type="arabicPeriod"/>
            </a:pPr>
            <a:r>
              <a:rPr lang="en-US" sz="2000" dirty="0"/>
              <a:t>Duty to report</a:t>
            </a:r>
          </a:p>
          <a:p>
            <a:pPr marL="342900" indent="-342900">
              <a:buAutoNum type="arabicPeriod"/>
            </a:pPr>
            <a:r>
              <a:rPr lang="en-US" sz="2000" dirty="0"/>
              <a:t>Teacher as role model</a:t>
            </a:r>
          </a:p>
          <a:p>
            <a:pPr marL="342900" indent="-342900">
              <a:buAutoNum type="arabicPeriod"/>
            </a:pPr>
            <a:r>
              <a:rPr lang="en-US" sz="2000" dirty="0"/>
              <a:t>Curriculum</a:t>
            </a:r>
          </a:p>
          <a:p>
            <a:pPr marL="342900" indent="-342900">
              <a:buAutoNum type="arabicPeriod"/>
            </a:pPr>
            <a:r>
              <a:rPr lang="en-US" sz="2000" dirty="0"/>
              <a:t>Inquiry</a:t>
            </a:r>
          </a:p>
          <a:p>
            <a:pPr marL="342900" indent="-342900">
              <a:buAutoNum type="arabicPeriod"/>
            </a:pPr>
            <a:r>
              <a:rPr lang="en-US" sz="2000" dirty="0"/>
              <a:t>A Möbius Trip: Part 2 </a:t>
            </a:r>
          </a:p>
          <a:p>
            <a:pPr marL="342900" indent="-342900">
              <a:buAutoNum type="arabicPeriod"/>
            </a:pPr>
            <a:r>
              <a:rPr lang="en-US" sz="2000" dirty="0"/>
              <a:t> Extras</a:t>
            </a:r>
          </a:p>
          <a:p>
            <a:pPr marL="342900" indent="-342900">
              <a:buAutoNum type="arabicPeriod"/>
            </a:pPr>
            <a:endParaRPr lang="en-US" dirty="0"/>
          </a:p>
        </p:txBody>
      </p:sp>
      <p:sp>
        <p:nvSpPr>
          <p:cNvPr id="3" name="Title 2">
            <a:extLst>
              <a:ext uri="{FF2B5EF4-FFF2-40B4-BE49-F238E27FC236}">
                <a16:creationId xmlns:a16="http://schemas.microsoft.com/office/drawing/2014/main" id="{FE18C853-E1EE-2917-7972-E5155CA2E110}"/>
              </a:ext>
            </a:extLst>
          </p:cNvPr>
          <p:cNvSpPr>
            <a:spLocks noGrp="1"/>
          </p:cNvSpPr>
          <p:nvPr>
            <p:ph type="title"/>
          </p:nvPr>
        </p:nvSpPr>
        <p:spPr>
          <a:xfrm>
            <a:off x="438954" y="197308"/>
            <a:ext cx="7886700" cy="432047"/>
          </a:xfrm>
        </p:spPr>
        <p:txBody>
          <a:bodyPr/>
          <a:lstStyle/>
          <a:p>
            <a:r>
              <a:rPr lang="en-US" sz="1800" dirty="0">
                <a:effectLst/>
                <a:latin typeface="Times New Roman" panose="02020603050405020304" pitchFamily="18" charset="0"/>
              </a:rPr>
              <a:t>Agenda Slide</a:t>
            </a:r>
            <a:endParaRPr lang="en-US" dirty="0"/>
          </a:p>
        </p:txBody>
      </p:sp>
    </p:spTree>
    <p:extLst>
      <p:ext uri="{BB962C8B-B14F-4D97-AF65-F5344CB8AC3E}">
        <p14:creationId xmlns:p14="http://schemas.microsoft.com/office/powerpoint/2010/main" val="2194113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9BD6192-85DF-856D-840E-5EE4F923FB98}"/>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D56C30ED-2334-FF71-AA9C-E23A8024B3C4}"/>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AFB72AD9-709D-9F78-EF83-67287B44BEFB}"/>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59D8E300-0379-DF8D-51C7-9AC46EEDAE94}"/>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Duty to Report</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562549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74894" y="4180195"/>
            <a:ext cx="8394211" cy="993775"/>
          </a:xfrm>
        </p:spPr>
        <p:txBody>
          <a:bodyPr/>
          <a:lstStyle/>
          <a:p>
            <a:pPr>
              <a:lnSpc>
                <a:spcPct val="150000"/>
              </a:lnSpc>
              <a:spcBef>
                <a:spcPts val="0"/>
              </a:spcBef>
              <a:spcAft>
                <a:spcPts val="0"/>
              </a:spcAft>
            </a:pPr>
            <a:r>
              <a:rPr lang="en-US" sz="2400" dirty="0">
                <a:latin typeface="+mn-lt"/>
                <a:ea typeface="DengXian" panose="02010600030101010101" pitchFamily="2" charset="-122"/>
                <a:cs typeface="Times New Roman" panose="02020603050405020304" pitchFamily="18" charset="0"/>
              </a:rPr>
              <a:t>“…protect student privacy, unless disclosure is required by law.”</a:t>
            </a:r>
          </a:p>
        </p:txBody>
      </p:sp>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pic>
        <p:nvPicPr>
          <p:cNvPr id="13" name="Picture 12">
            <a:extLst>
              <a:ext uri="{FF2B5EF4-FFF2-40B4-BE49-F238E27FC236}">
                <a16:creationId xmlns:a16="http://schemas.microsoft.com/office/drawing/2014/main" id="{D36646BF-57CC-4A59-9D58-70469808A1C8}"/>
              </a:ext>
            </a:extLst>
          </p:cNvPr>
          <p:cNvPicPr>
            <a:picLocks noChangeAspect="1"/>
          </p:cNvPicPr>
          <p:nvPr/>
        </p:nvPicPr>
        <p:blipFill>
          <a:blip r:embed="rId3"/>
          <a:stretch>
            <a:fillRect/>
          </a:stretch>
        </p:blipFill>
        <p:spPr>
          <a:xfrm>
            <a:off x="235744" y="151839"/>
            <a:ext cx="7771020" cy="1007261"/>
          </a:xfrm>
          <a:prstGeom prst="rect">
            <a:avLst/>
          </a:prstGeom>
        </p:spPr>
      </p:pic>
      <p:pic>
        <p:nvPicPr>
          <p:cNvPr id="5" name="Picture 4">
            <a:extLst>
              <a:ext uri="{FF2B5EF4-FFF2-40B4-BE49-F238E27FC236}">
                <a16:creationId xmlns:a16="http://schemas.microsoft.com/office/drawing/2014/main" id="{7458C6B9-625F-7AC3-4F58-0DB0BA8CED0B}"/>
              </a:ext>
            </a:extLst>
          </p:cNvPr>
          <p:cNvPicPr>
            <a:picLocks noChangeAspect="1"/>
          </p:cNvPicPr>
          <p:nvPr/>
        </p:nvPicPr>
        <p:blipFill>
          <a:blip r:embed="rId4"/>
          <a:stretch>
            <a:fillRect/>
          </a:stretch>
        </p:blipFill>
        <p:spPr>
          <a:xfrm>
            <a:off x="235744" y="1159100"/>
            <a:ext cx="7771020" cy="2864176"/>
          </a:xfrm>
          <a:prstGeom prst="rect">
            <a:avLst/>
          </a:prstGeom>
        </p:spPr>
      </p:pic>
    </p:spTree>
    <p:extLst>
      <p:ext uri="{BB962C8B-B14F-4D97-AF65-F5344CB8AC3E}">
        <p14:creationId xmlns:p14="http://schemas.microsoft.com/office/powerpoint/2010/main" val="398478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F114-8C92-0427-70ED-951EA637A74E}"/>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D753ED2F-A303-57A0-F399-0C976A842DF5}"/>
              </a:ext>
            </a:extLst>
          </p:cNvPr>
          <p:cNvPicPr>
            <a:picLocks noChangeAspect="1"/>
          </p:cNvPicPr>
          <p:nvPr/>
        </p:nvPicPr>
        <p:blipFill>
          <a:blip r:embed="rId3"/>
          <a:stretch>
            <a:fillRect/>
          </a:stretch>
        </p:blipFill>
        <p:spPr>
          <a:xfrm>
            <a:off x="223838" y="883907"/>
            <a:ext cx="3162300" cy="2857500"/>
          </a:xfrm>
          <a:prstGeom prst="rect">
            <a:avLst/>
          </a:prstGeom>
        </p:spPr>
      </p:pic>
      <p:pic>
        <p:nvPicPr>
          <p:cNvPr id="8" name="Picture 7">
            <a:extLst>
              <a:ext uri="{FF2B5EF4-FFF2-40B4-BE49-F238E27FC236}">
                <a16:creationId xmlns:a16="http://schemas.microsoft.com/office/drawing/2014/main" id="{C710A067-C532-F055-D196-66D14AA7C3B1}"/>
              </a:ext>
            </a:extLst>
          </p:cNvPr>
          <p:cNvPicPr>
            <a:picLocks noChangeAspect="1"/>
          </p:cNvPicPr>
          <p:nvPr/>
        </p:nvPicPr>
        <p:blipFill>
          <a:blip r:embed="rId4"/>
          <a:stretch>
            <a:fillRect/>
          </a:stretch>
        </p:blipFill>
        <p:spPr>
          <a:xfrm>
            <a:off x="3527887" y="883908"/>
            <a:ext cx="4502930" cy="2857500"/>
          </a:xfrm>
          <a:prstGeom prst="rect">
            <a:avLst/>
          </a:prstGeom>
        </p:spPr>
      </p:pic>
      <p:sp>
        <p:nvSpPr>
          <p:cNvPr id="3" name="TextBox 2">
            <a:extLst>
              <a:ext uri="{FF2B5EF4-FFF2-40B4-BE49-F238E27FC236}">
                <a16:creationId xmlns:a16="http://schemas.microsoft.com/office/drawing/2014/main" id="{E702B3D6-9BA5-0BB6-3AC4-426397344A5E}"/>
              </a:ext>
            </a:extLst>
          </p:cNvPr>
          <p:cNvSpPr txBox="1"/>
          <p:nvPr/>
        </p:nvSpPr>
        <p:spPr>
          <a:xfrm>
            <a:off x="8482359" y="103216"/>
            <a:ext cx="723206" cy="954107"/>
          </a:xfrm>
          <a:prstGeom prst="rect">
            <a:avLst/>
          </a:prstGeom>
          <a:noFill/>
        </p:spPr>
        <p:txBody>
          <a:bodyPr wrap="square" rtlCol="0">
            <a:spAutoFit/>
          </a:bodyPr>
          <a:lstStyle/>
          <a:p>
            <a:r>
              <a:rPr lang="en-US" sz="32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1/2</a:t>
            </a:r>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EBD91960-FA66-A37D-0A76-620AE5DADA76}"/>
              </a:ext>
            </a:extLst>
          </p:cNvPr>
          <p:cNvSpPr txBox="1"/>
          <p:nvPr/>
        </p:nvSpPr>
        <p:spPr>
          <a:xfrm>
            <a:off x="3884103" y="3967993"/>
            <a:ext cx="3179427" cy="461665"/>
          </a:xfrm>
          <a:prstGeom prst="rect">
            <a:avLst/>
          </a:prstGeom>
          <a:noFill/>
        </p:spPr>
        <p:txBody>
          <a:bodyPr wrap="square" rtlCol="0">
            <a:spAutoFit/>
          </a:bodyPr>
          <a:lstStyle/>
          <a:p>
            <a:r>
              <a:rPr lang="en-US" dirty="0">
                <a:solidFill>
                  <a:srgbClr val="FF0000"/>
                </a:solidFill>
              </a:rPr>
              <a:t>RORY</a:t>
            </a:r>
          </a:p>
        </p:txBody>
      </p:sp>
    </p:spTree>
    <p:extLst>
      <p:ext uri="{BB962C8B-B14F-4D97-AF65-F5344CB8AC3E}">
        <p14:creationId xmlns:p14="http://schemas.microsoft.com/office/powerpoint/2010/main" val="41650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2A04-5D99-AECF-64C9-4CB33FB5C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5638D-D743-1C7F-C381-48092C02E5C8}"/>
              </a:ext>
            </a:extLst>
          </p:cNvPr>
          <p:cNvSpPr>
            <a:spLocks noGrp="1"/>
          </p:cNvSpPr>
          <p:nvPr>
            <p:ph type="title"/>
          </p:nvPr>
        </p:nvSpPr>
        <p:spPr/>
        <p:txBody>
          <a:bodyPr/>
          <a:lstStyle/>
          <a:p>
            <a:r>
              <a:rPr lang="en-US"/>
              <a:t> </a:t>
            </a:r>
          </a:p>
        </p:txBody>
      </p:sp>
      <p:sp>
        <p:nvSpPr>
          <p:cNvPr id="7" name="TextBox 6">
            <a:extLst>
              <a:ext uri="{FF2B5EF4-FFF2-40B4-BE49-F238E27FC236}">
                <a16:creationId xmlns:a16="http://schemas.microsoft.com/office/drawing/2014/main" id="{CBB49B4B-3115-3A6D-146F-4946BB03014F}"/>
              </a:ext>
            </a:extLst>
          </p:cNvPr>
          <p:cNvSpPr txBox="1"/>
          <p:nvPr/>
        </p:nvSpPr>
        <p:spPr>
          <a:xfrm>
            <a:off x="8009165" y="0"/>
            <a:ext cx="1314450" cy="461665"/>
          </a:xfrm>
          <a:prstGeom prst="rect">
            <a:avLst/>
          </a:prstGeom>
          <a:noFill/>
        </p:spPr>
        <p:txBody>
          <a:bodyPr wrap="square" rtlCol="0">
            <a:spAutoFit/>
          </a:bodyPr>
          <a:lstStyle/>
          <a:p>
            <a:r>
              <a:rPr lang="en-US" dirty="0">
                <a:solidFill>
                  <a:srgbClr val="FFFF00"/>
                </a:solidFill>
              </a:rPr>
              <a:t>Identity</a:t>
            </a:r>
          </a:p>
        </p:txBody>
      </p:sp>
      <p:pic>
        <p:nvPicPr>
          <p:cNvPr id="4" name="Picture 3">
            <a:extLst>
              <a:ext uri="{FF2B5EF4-FFF2-40B4-BE49-F238E27FC236}">
                <a16:creationId xmlns:a16="http://schemas.microsoft.com/office/drawing/2014/main" id="{0BAEF8E8-3247-D1C1-7D46-E88044930526}"/>
              </a:ext>
            </a:extLst>
          </p:cNvPr>
          <p:cNvPicPr>
            <a:picLocks noChangeAspect="1"/>
          </p:cNvPicPr>
          <p:nvPr/>
        </p:nvPicPr>
        <p:blipFill>
          <a:blip r:embed="rId3"/>
          <a:stretch>
            <a:fillRect/>
          </a:stretch>
        </p:blipFill>
        <p:spPr>
          <a:xfrm>
            <a:off x="7829550" y="949603"/>
            <a:ext cx="1314450" cy="1699329"/>
          </a:xfrm>
          <a:prstGeom prst="rect">
            <a:avLst/>
          </a:prstGeom>
        </p:spPr>
      </p:pic>
      <p:pic>
        <p:nvPicPr>
          <p:cNvPr id="5" name="Picture 4" descr="A grey band with green and red text&#10;&#10;AI-generated content may be incorrect.">
            <a:extLst>
              <a:ext uri="{FF2B5EF4-FFF2-40B4-BE49-F238E27FC236}">
                <a16:creationId xmlns:a16="http://schemas.microsoft.com/office/drawing/2014/main" id="{B1C00C78-B67E-9BA2-0FF7-72661B1B12AE}"/>
              </a:ext>
            </a:extLst>
          </p:cNvPr>
          <p:cNvPicPr>
            <a:picLocks noChangeAspect="1"/>
          </p:cNvPicPr>
          <p:nvPr/>
        </p:nvPicPr>
        <p:blipFill>
          <a:blip r:embed="rId4"/>
          <a:stretch>
            <a:fillRect/>
          </a:stretch>
        </p:blipFill>
        <p:spPr>
          <a:xfrm>
            <a:off x="0" y="460562"/>
            <a:ext cx="9144000" cy="4222376"/>
          </a:xfrm>
          <a:prstGeom prst="rect">
            <a:avLst/>
          </a:prstGeom>
        </p:spPr>
      </p:pic>
    </p:spTree>
    <p:extLst>
      <p:ext uri="{BB962C8B-B14F-4D97-AF65-F5344CB8AC3E}">
        <p14:creationId xmlns:p14="http://schemas.microsoft.com/office/powerpoint/2010/main" val="3844538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343A-62F7-32A9-13AB-8599AED9BC8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04B792EA-C627-6BB7-8B88-D67107EF329E}"/>
              </a:ext>
            </a:extLst>
          </p:cNvPr>
          <p:cNvPicPr>
            <a:picLocks noChangeAspect="1"/>
          </p:cNvPicPr>
          <p:nvPr/>
        </p:nvPicPr>
        <p:blipFill>
          <a:blip r:embed="rId3"/>
          <a:stretch>
            <a:fillRect/>
          </a:stretch>
        </p:blipFill>
        <p:spPr>
          <a:xfrm>
            <a:off x="198609" y="99847"/>
            <a:ext cx="3752850" cy="4752975"/>
          </a:xfrm>
          <a:prstGeom prst="rect">
            <a:avLst/>
          </a:prstGeom>
        </p:spPr>
      </p:pic>
      <p:pic>
        <p:nvPicPr>
          <p:cNvPr id="8" name="Picture 7">
            <a:extLst>
              <a:ext uri="{FF2B5EF4-FFF2-40B4-BE49-F238E27FC236}">
                <a16:creationId xmlns:a16="http://schemas.microsoft.com/office/drawing/2014/main" id="{0EE86EAE-4658-67E5-3ECF-5117D21A984A}"/>
              </a:ext>
            </a:extLst>
          </p:cNvPr>
          <p:cNvPicPr>
            <a:picLocks noChangeAspect="1"/>
          </p:cNvPicPr>
          <p:nvPr/>
        </p:nvPicPr>
        <p:blipFill>
          <a:blip r:embed="rId4"/>
          <a:stretch>
            <a:fillRect/>
          </a:stretch>
        </p:blipFill>
        <p:spPr>
          <a:xfrm>
            <a:off x="4141297" y="2271547"/>
            <a:ext cx="4124325" cy="2581275"/>
          </a:xfrm>
          <a:prstGeom prst="rect">
            <a:avLst/>
          </a:prstGeom>
        </p:spPr>
      </p:pic>
      <p:sp>
        <p:nvSpPr>
          <p:cNvPr id="9" name="Rectangle 8">
            <a:extLst>
              <a:ext uri="{FF2B5EF4-FFF2-40B4-BE49-F238E27FC236}">
                <a16:creationId xmlns:a16="http://schemas.microsoft.com/office/drawing/2014/main" id="{830C815A-B099-6308-BAAA-C5C5393D2F0E}"/>
              </a:ext>
            </a:extLst>
          </p:cNvPr>
          <p:cNvSpPr/>
          <p:nvPr/>
        </p:nvSpPr>
        <p:spPr>
          <a:xfrm>
            <a:off x="296244" y="731519"/>
            <a:ext cx="2979693" cy="35249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A2DC3A-27A4-02C3-B2D5-8FD265636AB7}"/>
              </a:ext>
            </a:extLst>
          </p:cNvPr>
          <p:cNvSpPr txBox="1"/>
          <p:nvPr/>
        </p:nvSpPr>
        <p:spPr>
          <a:xfrm>
            <a:off x="8482359" y="103216"/>
            <a:ext cx="723206" cy="954107"/>
          </a:xfrm>
          <a:prstGeom prst="rect">
            <a:avLst/>
          </a:prstGeom>
          <a:noFill/>
        </p:spPr>
        <p:txBody>
          <a:bodyPr wrap="square" rtlCol="0">
            <a:spAutoFit/>
          </a:bodyPr>
          <a:lstStyle/>
          <a:p>
            <a:r>
              <a:rPr lang="en-US" sz="32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2/2</a:t>
            </a:r>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20011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FEA83-D1F1-95E1-E4E4-E733216DE5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067ED6-643B-4628-22EB-A69EB59407FF}"/>
              </a:ext>
            </a:extLst>
          </p:cNvPr>
          <p:cNvSpPr>
            <a:spLocks noGrp="1"/>
          </p:cNvSpPr>
          <p:nvPr>
            <p:ph type="body" sz="quarter" idx="13"/>
          </p:nvPr>
        </p:nvSpPr>
        <p:spPr>
          <a:xfrm>
            <a:off x="1432874" y="716437"/>
            <a:ext cx="6667518" cy="4112739"/>
          </a:xfrm>
        </p:spPr>
        <p:txBody>
          <a:bodyPr/>
          <a:lstStyle/>
          <a:p>
            <a:pPr marL="342900" indent="-342900">
              <a:buAutoNum type="arabicPeriod"/>
            </a:pPr>
            <a:r>
              <a:rPr lang="en-US" sz="2000" dirty="0"/>
              <a:t>A Möbius Trip: Part 1</a:t>
            </a:r>
          </a:p>
          <a:p>
            <a:pPr marL="342900" indent="-342900">
              <a:buAutoNum type="arabicPeriod"/>
            </a:pPr>
            <a:r>
              <a:rPr lang="en-US" sz="2000" dirty="0"/>
              <a:t>The legal framework</a:t>
            </a:r>
          </a:p>
          <a:p>
            <a:pPr marL="342900" indent="-342900">
              <a:buAutoNum type="arabicPeriod"/>
            </a:pPr>
            <a:r>
              <a:rPr lang="en-US" sz="2000" dirty="0"/>
              <a:t>The Charter</a:t>
            </a:r>
          </a:p>
          <a:p>
            <a:pPr marL="342900" indent="-342900">
              <a:buAutoNum type="arabicPeriod"/>
            </a:pPr>
            <a:r>
              <a:rPr lang="en-US" sz="2000" dirty="0"/>
              <a:t>Notable cases (Cromer?)</a:t>
            </a:r>
          </a:p>
          <a:p>
            <a:pPr marL="342900" indent="-342900">
              <a:buAutoNum type="arabicPeriod"/>
            </a:pPr>
            <a:r>
              <a:rPr lang="en-US" sz="2000" dirty="0"/>
              <a:t>Duty to report</a:t>
            </a:r>
          </a:p>
          <a:p>
            <a:pPr marL="342900" indent="-342900">
              <a:buAutoNum type="arabicPeriod"/>
            </a:pPr>
            <a:r>
              <a:rPr lang="en-US" sz="2000" dirty="0"/>
              <a:t>Teacher as role model</a:t>
            </a:r>
          </a:p>
          <a:p>
            <a:pPr marL="342900" indent="-342900">
              <a:buAutoNum type="arabicPeriod"/>
            </a:pPr>
            <a:r>
              <a:rPr lang="en-US" sz="2000" dirty="0"/>
              <a:t>Curriculum</a:t>
            </a:r>
          </a:p>
          <a:p>
            <a:pPr marL="342900" indent="-342900">
              <a:buAutoNum type="arabicPeriod"/>
            </a:pPr>
            <a:r>
              <a:rPr lang="en-US" sz="2000" dirty="0"/>
              <a:t>Inquiry</a:t>
            </a:r>
          </a:p>
          <a:p>
            <a:pPr marL="342900" indent="-342900">
              <a:buAutoNum type="arabicPeriod"/>
            </a:pPr>
            <a:r>
              <a:rPr lang="en-US" sz="2000" dirty="0"/>
              <a:t>A Möbius Trip: Part 2 </a:t>
            </a:r>
          </a:p>
          <a:p>
            <a:pPr marL="342900" indent="-342900">
              <a:buAutoNum type="arabicPeriod"/>
            </a:pPr>
            <a:r>
              <a:rPr lang="en-US" sz="2000" dirty="0"/>
              <a:t> Extras</a:t>
            </a:r>
          </a:p>
          <a:p>
            <a:pPr marL="342900" indent="-342900">
              <a:buAutoNum type="arabicPeriod"/>
            </a:pPr>
            <a:endParaRPr lang="en-US" dirty="0"/>
          </a:p>
        </p:txBody>
      </p:sp>
      <p:sp>
        <p:nvSpPr>
          <p:cNvPr id="3" name="Title 2">
            <a:extLst>
              <a:ext uri="{FF2B5EF4-FFF2-40B4-BE49-F238E27FC236}">
                <a16:creationId xmlns:a16="http://schemas.microsoft.com/office/drawing/2014/main" id="{863569FC-2960-F2CB-2DA4-BD4FA5108F15}"/>
              </a:ext>
            </a:extLst>
          </p:cNvPr>
          <p:cNvSpPr>
            <a:spLocks noGrp="1"/>
          </p:cNvSpPr>
          <p:nvPr>
            <p:ph type="title"/>
          </p:nvPr>
        </p:nvSpPr>
        <p:spPr>
          <a:xfrm>
            <a:off x="438954" y="197308"/>
            <a:ext cx="7886700" cy="432047"/>
          </a:xfrm>
        </p:spPr>
        <p:txBody>
          <a:bodyPr/>
          <a:lstStyle/>
          <a:p>
            <a:r>
              <a:rPr lang="en-US" sz="1800" dirty="0">
                <a:effectLst/>
                <a:latin typeface="Times New Roman" panose="02020603050405020304" pitchFamily="18" charset="0"/>
              </a:rPr>
              <a:t>Agenda Slide</a:t>
            </a:r>
            <a:endParaRPr lang="en-US" dirty="0"/>
          </a:p>
        </p:txBody>
      </p:sp>
    </p:spTree>
    <p:extLst>
      <p:ext uri="{BB962C8B-B14F-4D97-AF65-F5344CB8AC3E}">
        <p14:creationId xmlns:p14="http://schemas.microsoft.com/office/powerpoint/2010/main" val="4018131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9BD6192-85DF-856D-840E-5EE4F923FB98}"/>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D56C30ED-2334-FF71-AA9C-E23A8024B3C4}"/>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AFB72AD9-709D-9F78-EF83-67287B44BEFB}"/>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59D8E300-0379-DF8D-51C7-9AC46EEDAE94}"/>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Teachers as Role Model</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887904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57903" y="140648"/>
            <a:ext cx="5430376" cy="993775"/>
          </a:xfrm>
        </p:spPr>
        <p:txBody>
          <a:bodyPr/>
          <a:lstStyle/>
          <a:p>
            <a:pPr>
              <a:lnSpc>
                <a:spcPct val="150000"/>
              </a:lnSpc>
              <a:spcBef>
                <a:spcPts val="0"/>
              </a:spcBef>
              <a:spcAft>
                <a:spcPts val="0"/>
              </a:spcAft>
            </a:pPr>
            <a:r>
              <a:rPr lang="en-US" sz="2400" b="1">
                <a:latin typeface="+mn-lt"/>
                <a:ea typeface="DengXian" panose="02010600030101010101" pitchFamily="2" charset="-122"/>
                <a:cs typeface="Times New Roman" panose="02020603050405020304" pitchFamily="18" charset="0"/>
              </a:rPr>
              <a:t>Teachers as role models </a:t>
            </a:r>
            <a:endParaRPr lang="en-US" sz="2400">
              <a:latin typeface="+mn-lt"/>
              <a:ea typeface="DengXian" panose="02010600030101010101" pitchFamily="2" charset="-122"/>
              <a:cs typeface="Times New Roman" panose="02020603050405020304" pitchFamily="18" charset="0"/>
            </a:endParaRPr>
          </a:p>
        </p:txBody>
      </p:sp>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sp>
        <p:nvSpPr>
          <p:cNvPr id="3" name="TextBox 2">
            <a:extLst>
              <a:ext uri="{FF2B5EF4-FFF2-40B4-BE49-F238E27FC236}">
                <a16:creationId xmlns:a16="http://schemas.microsoft.com/office/drawing/2014/main" id="{49CC8A37-900D-4F55-8C03-2FD3F7DF7735}"/>
              </a:ext>
            </a:extLst>
          </p:cNvPr>
          <p:cNvSpPr txBox="1"/>
          <p:nvPr/>
        </p:nvSpPr>
        <p:spPr>
          <a:xfrm>
            <a:off x="357902" y="576303"/>
            <a:ext cx="7239237" cy="3600986"/>
          </a:xfrm>
          <a:prstGeom prst="rect">
            <a:avLst/>
          </a:prstGeom>
          <a:noFill/>
        </p:spPr>
        <p:txBody>
          <a:bodyPr wrap="square" rtlCol="0">
            <a:spAutoFit/>
          </a:bodyPr>
          <a:lstStyle/>
          <a:p>
            <a:pPr marL="342900" indent="-342900"/>
            <a:r>
              <a:rPr lang="en-US" sz="1600" b="1" dirty="0">
                <a:solidFill>
                  <a:schemeClr val="bg1"/>
                </a:solidFill>
                <a:latin typeface="+mn-lt"/>
              </a:rPr>
              <a:t>Horace Mann</a:t>
            </a:r>
            <a:r>
              <a:rPr lang="en-US" sz="1600" dirty="0">
                <a:solidFill>
                  <a:schemeClr val="bg1"/>
                </a:solidFill>
                <a:latin typeface="+mn-lt"/>
              </a:rPr>
              <a:t>: </a:t>
            </a:r>
            <a:br>
              <a:rPr lang="en-US" sz="1600" dirty="0">
                <a:solidFill>
                  <a:schemeClr val="bg1"/>
                </a:solidFill>
                <a:latin typeface="+mn-lt"/>
              </a:rPr>
            </a:br>
            <a:br>
              <a:rPr lang="en-US" sz="1600" dirty="0">
                <a:solidFill>
                  <a:schemeClr val="bg1"/>
                </a:solidFill>
                <a:latin typeface="+mn-lt"/>
              </a:rPr>
            </a:br>
            <a:r>
              <a:rPr lang="en-US" sz="1800" dirty="0">
                <a:solidFill>
                  <a:schemeClr val="bg1"/>
                </a:solidFill>
                <a:latin typeface="+mn-lt"/>
              </a:rPr>
              <a:t>"The school committee are sentinels stationed at the door of every school house in the State, to see that no teacher crosses its threshold, who is not clothed, from the crown of his head to the sole of his foot, in garments of virtue; and they are the enemies of the human race,-not of contemporaries only, but of posterity,- who, for any private or sinister motive, strive to put these </a:t>
            </a:r>
            <a:r>
              <a:rPr lang="en-US" sz="1800" dirty="0">
                <a:solidFill>
                  <a:srgbClr val="FFFF00"/>
                </a:solidFill>
                <a:latin typeface="+mn-lt"/>
              </a:rPr>
              <a:t>sentinels</a:t>
            </a:r>
            <a:r>
              <a:rPr lang="en-US" sz="1800" dirty="0">
                <a:solidFill>
                  <a:schemeClr val="bg1"/>
                </a:solidFill>
                <a:latin typeface="+mn-lt"/>
              </a:rPr>
              <a:t> to sleep, in order that one, who is profane, or intemperate, or addicted to low associations, or branded with the stigma of any vice, may elude the vigilance of the </a:t>
            </a:r>
            <a:r>
              <a:rPr lang="en-US" sz="1800" dirty="0">
                <a:solidFill>
                  <a:srgbClr val="FFFF00"/>
                </a:solidFill>
                <a:latin typeface="+mn-lt"/>
              </a:rPr>
              <a:t>watchmen</a:t>
            </a:r>
            <a:r>
              <a:rPr lang="en-US" sz="1800" dirty="0">
                <a:solidFill>
                  <a:schemeClr val="bg1"/>
                </a:solidFill>
                <a:latin typeface="+mn-lt"/>
              </a:rPr>
              <a:t>, and be installed over the pure minds of the young, as their guide and exemplar…" (Common School Journal, </a:t>
            </a:r>
            <a:r>
              <a:rPr lang="en-US" sz="1800" dirty="0">
                <a:solidFill>
                  <a:srgbClr val="FFFF00"/>
                </a:solidFill>
                <a:latin typeface="+mn-lt"/>
              </a:rPr>
              <a:t>1841</a:t>
            </a:r>
            <a:r>
              <a:rPr lang="en-US" sz="1800" dirty="0">
                <a:solidFill>
                  <a:schemeClr val="bg1"/>
                </a:solidFill>
                <a:latin typeface="+mn-lt"/>
              </a:rPr>
              <a:t>, p. 319)</a:t>
            </a:r>
          </a:p>
          <a:p>
            <a:pPr marL="342900" indent="-342900"/>
            <a:r>
              <a:rPr lang="en-US" sz="1600" dirty="0">
                <a:solidFill>
                  <a:schemeClr val="bg1"/>
                </a:solidFill>
                <a:latin typeface="+mn-lt"/>
              </a:rPr>
              <a:t> </a:t>
            </a:r>
          </a:p>
        </p:txBody>
      </p:sp>
      <p:sp>
        <p:nvSpPr>
          <p:cNvPr id="5" name="TextBox 4">
            <a:extLst>
              <a:ext uri="{FF2B5EF4-FFF2-40B4-BE49-F238E27FC236}">
                <a16:creationId xmlns:a16="http://schemas.microsoft.com/office/drawing/2014/main" id="{E926FDD6-1253-1DA7-6FB8-D2B544E3B00F}"/>
              </a:ext>
            </a:extLst>
          </p:cNvPr>
          <p:cNvSpPr txBox="1"/>
          <p:nvPr/>
        </p:nvSpPr>
        <p:spPr>
          <a:xfrm>
            <a:off x="8171411" y="4530436"/>
            <a:ext cx="723206" cy="954107"/>
          </a:xfrm>
          <a:prstGeom prst="rect">
            <a:avLst/>
          </a:prstGeom>
          <a:noFill/>
        </p:spPr>
        <p:txBody>
          <a:bodyPr wrap="square" rtlCol="0">
            <a:spAutoFit/>
          </a:bodyPr>
          <a:lstStyle/>
          <a:p>
            <a:r>
              <a:rPr lang="en-US" sz="32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t>
            </a:r>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29699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94611-1167-9E9E-FC2B-0FCAC5128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913B3-7DCC-491D-1E29-494259F2C323}"/>
              </a:ext>
            </a:extLst>
          </p:cNvPr>
          <p:cNvSpPr>
            <a:spLocks noGrp="1"/>
          </p:cNvSpPr>
          <p:nvPr>
            <p:ph type="title"/>
          </p:nvPr>
        </p:nvSpPr>
        <p:spPr>
          <a:xfrm>
            <a:off x="357903" y="140648"/>
            <a:ext cx="5430376" cy="993775"/>
          </a:xfrm>
        </p:spPr>
        <p:txBody>
          <a:bodyPr/>
          <a:lstStyle/>
          <a:p>
            <a:pPr>
              <a:lnSpc>
                <a:spcPct val="150000"/>
              </a:lnSpc>
              <a:spcBef>
                <a:spcPts val="0"/>
              </a:spcBef>
              <a:spcAft>
                <a:spcPts val="0"/>
              </a:spcAft>
            </a:pPr>
            <a:r>
              <a:rPr lang="en-US" sz="2400" b="1">
                <a:latin typeface="+mn-lt"/>
                <a:ea typeface="DengXian" panose="02010600030101010101" pitchFamily="2" charset="-122"/>
                <a:cs typeface="Times New Roman" panose="02020603050405020304" pitchFamily="18" charset="0"/>
              </a:rPr>
              <a:t>Teachers as role models </a:t>
            </a:r>
            <a:endParaRPr lang="en-US" sz="2400">
              <a:latin typeface="+mn-lt"/>
              <a:ea typeface="DengXian" panose="02010600030101010101" pitchFamily="2" charset="-122"/>
              <a:cs typeface="Times New Roman" panose="02020603050405020304" pitchFamily="18" charset="0"/>
            </a:endParaRPr>
          </a:p>
        </p:txBody>
      </p:sp>
      <p:sp>
        <p:nvSpPr>
          <p:cNvPr id="7" name="Content Placeholder 6">
            <a:extLst>
              <a:ext uri="{FF2B5EF4-FFF2-40B4-BE49-F238E27FC236}">
                <a16:creationId xmlns:a16="http://schemas.microsoft.com/office/drawing/2014/main" id="{3EE2774D-3936-390A-6BEB-0A920D040E8C}"/>
              </a:ext>
            </a:extLst>
          </p:cNvPr>
          <p:cNvSpPr>
            <a:spLocks noGrp="1"/>
          </p:cNvSpPr>
          <p:nvPr>
            <p:ph idx="4294967295"/>
          </p:nvPr>
        </p:nvSpPr>
        <p:spPr>
          <a:xfrm>
            <a:off x="0" y="0"/>
            <a:ext cx="0" cy="0"/>
          </a:xfrm>
        </p:spPr>
        <p:txBody>
          <a:bodyPr/>
          <a:lstStyle/>
          <a:p>
            <a:pPr marL="0" indent="0">
              <a:buNone/>
            </a:pPr>
            <a:r>
              <a:rPr lang="en-US"/>
              <a:t> </a:t>
            </a:r>
          </a:p>
        </p:txBody>
      </p:sp>
      <p:sp>
        <p:nvSpPr>
          <p:cNvPr id="3" name="TextBox 2">
            <a:extLst>
              <a:ext uri="{FF2B5EF4-FFF2-40B4-BE49-F238E27FC236}">
                <a16:creationId xmlns:a16="http://schemas.microsoft.com/office/drawing/2014/main" id="{551ACA0F-CA35-C3BC-BECB-A351293474BA}"/>
              </a:ext>
            </a:extLst>
          </p:cNvPr>
          <p:cNvSpPr txBox="1"/>
          <p:nvPr/>
        </p:nvSpPr>
        <p:spPr>
          <a:xfrm>
            <a:off x="357902" y="576303"/>
            <a:ext cx="7574517" cy="3293209"/>
          </a:xfrm>
          <a:prstGeom prst="rect">
            <a:avLst/>
          </a:prstGeom>
          <a:noFill/>
        </p:spPr>
        <p:txBody>
          <a:bodyPr wrap="square" rtlCol="0">
            <a:spAutoFit/>
          </a:bodyPr>
          <a:lstStyle/>
          <a:p>
            <a:pPr marL="342900" indent="-342900"/>
            <a:r>
              <a:rPr lang="en-US" sz="1600" dirty="0">
                <a:solidFill>
                  <a:schemeClr val="bg1"/>
                </a:solidFill>
                <a:latin typeface="+mn-lt"/>
              </a:rPr>
              <a:t> </a:t>
            </a:r>
          </a:p>
          <a:p>
            <a:pPr marL="342900" indent="-342900"/>
            <a:r>
              <a:rPr lang="en-US" sz="1600" b="1" dirty="0">
                <a:solidFill>
                  <a:schemeClr val="bg1"/>
                </a:solidFill>
                <a:latin typeface="+mn-lt"/>
              </a:rPr>
              <a:t>(</a:t>
            </a:r>
            <a:r>
              <a:rPr lang="en-US" b="1" dirty="0">
                <a:solidFill>
                  <a:srgbClr val="FFFF00"/>
                </a:solidFill>
                <a:latin typeface="+mn-lt"/>
              </a:rPr>
              <a:t>Current</a:t>
            </a:r>
            <a:r>
              <a:rPr lang="en-US" b="1" dirty="0">
                <a:solidFill>
                  <a:schemeClr val="bg1"/>
                </a:solidFill>
                <a:latin typeface="+mn-lt"/>
              </a:rPr>
              <a:t>) Ontario Education Act</a:t>
            </a:r>
            <a:r>
              <a:rPr lang="en-US" dirty="0">
                <a:solidFill>
                  <a:schemeClr val="bg1"/>
                </a:solidFill>
                <a:latin typeface="+mn-lt"/>
              </a:rPr>
              <a:t>: </a:t>
            </a:r>
            <a:br>
              <a:rPr lang="en-US" dirty="0">
                <a:solidFill>
                  <a:schemeClr val="bg1"/>
                </a:solidFill>
                <a:latin typeface="+mn-lt"/>
              </a:rPr>
            </a:br>
            <a:br>
              <a:rPr lang="en-US" dirty="0">
                <a:solidFill>
                  <a:schemeClr val="bg1"/>
                </a:solidFill>
                <a:latin typeface="+mn-lt"/>
              </a:rPr>
            </a:br>
            <a:r>
              <a:rPr lang="en-US" dirty="0">
                <a:solidFill>
                  <a:schemeClr val="bg1"/>
                </a:solidFill>
                <a:latin typeface="+mn-lt"/>
              </a:rPr>
              <a:t>“It is the duty of a teacher and a temporary teacher … to inculcate by precept and example respect for religion and the principles of </a:t>
            </a:r>
            <a:r>
              <a:rPr lang="en-US" dirty="0" err="1">
                <a:solidFill>
                  <a:schemeClr val="bg1"/>
                </a:solidFill>
                <a:latin typeface="+mn-lt"/>
              </a:rPr>
              <a:t>Judaeo-Christian</a:t>
            </a:r>
            <a:r>
              <a:rPr lang="en-US" dirty="0">
                <a:solidFill>
                  <a:schemeClr val="bg1"/>
                </a:solidFill>
                <a:latin typeface="+mn-lt"/>
              </a:rPr>
              <a:t> morality and the highest regard for truth, justice, loyalty, love of country, humanity, benevolence, sobriety, industry, frugality, purity, temperance and all other virtues.”</a:t>
            </a:r>
          </a:p>
        </p:txBody>
      </p:sp>
      <p:sp>
        <p:nvSpPr>
          <p:cNvPr id="5" name="TextBox 4">
            <a:extLst>
              <a:ext uri="{FF2B5EF4-FFF2-40B4-BE49-F238E27FC236}">
                <a16:creationId xmlns:a16="http://schemas.microsoft.com/office/drawing/2014/main" id="{65132B70-C76D-2934-93F7-61E54391E6E0}"/>
              </a:ext>
            </a:extLst>
          </p:cNvPr>
          <p:cNvSpPr txBox="1"/>
          <p:nvPr/>
        </p:nvSpPr>
        <p:spPr>
          <a:xfrm>
            <a:off x="8171411" y="4530436"/>
            <a:ext cx="723206" cy="954107"/>
          </a:xfrm>
          <a:prstGeom prst="rect">
            <a:avLst/>
          </a:prstGeom>
          <a:noFill/>
        </p:spPr>
        <p:txBody>
          <a:bodyPr wrap="square" rtlCol="0">
            <a:spAutoFit/>
          </a:bodyPr>
          <a:lstStyle/>
          <a:p>
            <a:r>
              <a:rPr lang="en-US" sz="32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t>
            </a:r>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66103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a:ea typeface="DengXian" panose="02010600030101010101" pitchFamily="2" charset="-122"/>
                <a:cs typeface="Times New Roman" panose="02020603050405020304" pitchFamily="18" charset="0"/>
              </a:rPr>
              <a:t>Nudity (2014)</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0" y="644525"/>
            <a:ext cx="7330568" cy="3957638"/>
          </a:xfrm>
        </p:spPr>
        <p:txBody>
          <a:bodyPr>
            <a:noAutofit/>
          </a:bodyPr>
          <a:lstStyle/>
          <a:p>
            <a:pPr>
              <a:lnSpc>
                <a:spcPct val="150000"/>
              </a:lnSpc>
              <a:spcBef>
                <a:spcPts val="0"/>
              </a:spcBef>
            </a:pPr>
            <a:endParaRPr lang="en-US" sz="1600">
              <a:solidFill>
                <a:schemeClr val="bg1"/>
              </a:solidFill>
              <a:ea typeface="DengXian" panose="02010600030101010101" pitchFamily="2" charset="-122"/>
              <a:cs typeface="Times New Roman" panose="02020603050405020304" pitchFamily="18" charset="0"/>
            </a:endParaRPr>
          </a:p>
          <a:p>
            <a:pPr marL="257175" indent="-257175">
              <a:lnSpc>
                <a:spcPct val="150000"/>
              </a:lnSpc>
              <a:spcBef>
                <a:spcPts val="0"/>
              </a:spcBef>
              <a:spcAft>
                <a:spcPts val="0"/>
              </a:spcAft>
              <a:buFont typeface="Symbol" panose="05050102010706020507" pitchFamily="18" charset="2"/>
              <a:buChar char=""/>
            </a:pPr>
            <a:endParaRPr lang="en-US" sz="1600">
              <a:solidFill>
                <a:schemeClr val="bg1"/>
              </a:solidFill>
              <a:ea typeface="DengXian" panose="02010600030101010101" pitchFamily="2" charset="-122"/>
              <a:cs typeface="Times New Roman" panose="02020603050405020304" pitchFamily="18" charset="0"/>
            </a:endParaRPr>
          </a:p>
          <a:p>
            <a:pPr marL="0" indent="0">
              <a:buNone/>
            </a:pPr>
            <a:endParaRPr lang="en-US" sz="1600">
              <a:solidFill>
                <a:schemeClr val="bg1"/>
              </a:solidFill>
              <a:ea typeface="DengXian" panose="02010600030101010101" pitchFamily="2" charset="-122"/>
            </a:endParaRPr>
          </a:p>
          <a:p>
            <a:endParaRPr lang="en-US" sz="1600">
              <a:solidFill>
                <a:schemeClr val="bg1"/>
              </a:solidFill>
            </a:endParaRPr>
          </a:p>
        </p:txBody>
      </p:sp>
      <p:pic>
        <p:nvPicPr>
          <p:cNvPr id="5" name="Picture 4">
            <a:extLst>
              <a:ext uri="{FF2B5EF4-FFF2-40B4-BE49-F238E27FC236}">
                <a16:creationId xmlns:a16="http://schemas.microsoft.com/office/drawing/2014/main" id="{9CE99EB7-CAFB-4ABC-7FC5-9EC4F9BFDA04}"/>
              </a:ext>
            </a:extLst>
          </p:cNvPr>
          <p:cNvPicPr>
            <a:picLocks noChangeAspect="1"/>
          </p:cNvPicPr>
          <p:nvPr/>
        </p:nvPicPr>
        <p:blipFill>
          <a:blip r:embed="rId3"/>
          <a:stretch>
            <a:fillRect/>
          </a:stretch>
        </p:blipFill>
        <p:spPr>
          <a:xfrm>
            <a:off x="304115" y="690562"/>
            <a:ext cx="4102337" cy="3300251"/>
          </a:xfrm>
          <a:prstGeom prst="rect">
            <a:avLst/>
          </a:prstGeom>
        </p:spPr>
      </p:pic>
      <p:pic>
        <p:nvPicPr>
          <p:cNvPr id="7" name="Picture 6">
            <a:extLst>
              <a:ext uri="{FF2B5EF4-FFF2-40B4-BE49-F238E27FC236}">
                <a16:creationId xmlns:a16="http://schemas.microsoft.com/office/drawing/2014/main" id="{38602968-4246-3EB2-E732-AA4E34E40D97}"/>
              </a:ext>
            </a:extLst>
          </p:cNvPr>
          <p:cNvPicPr>
            <a:picLocks noChangeAspect="1"/>
          </p:cNvPicPr>
          <p:nvPr/>
        </p:nvPicPr>
        <p:blipFill>
          <a:blip r:embed="rId4"/>
          <a:stretch>
            <a:fillRect/>
          </a:stretch>
        </p:blipFill>
        <p:spPr>
          <a:xfrm>
            <a:off x="4621453" y="690562"/>
            <a:ext cx="3554116" cy="3300251"/>
          </a:xfrm>
          <a:prstGeom prst="rect">
            <a:avLst/>
          </a:prstGeom>
        </p:spPr>
      </p:pic>
      <p:sp>
        <p:nvSpPr>
          <p:cNvPr id="8" name="TextBox 7">
            <a:extLst>
              <a:ext uri="{FF2B5EF4-FFF2-40B4-BE49-F238E27FC236}">
                <a16:creationId xmlns:a16="http://schemas.microsoft.com/office/drawing/2014/main" id="{433F2925-E8F2-8F4B-8C1D-5D513ABF7881}"/>
              </a:ext>
            </a:extLst>
          </p:cNvPr>
          <p:cNvSpPr txBox="1"/>
          <p:nvPr/>
        </p:nvSpPr>
        <p:spPr>
          <a:xfrm>
            <a:off x="100012" y="4195864"/>
            <a:ext cx="8045282" cy="830997"/>
          </a:xfrm>
          <a:prstGeom prst="rect">
            <a:avLst/>
          </a:prstGeom>
          <a:noFill/>
        </p:spPr>
        <p:txBody>
          <a:bodyPr wrap="square" rtlCol="0">
            <a:spAutoFit/>
          </a:bodyPr>
          <a:lstStyle/>
          <a:p>
            <a:r>
              <a:rPr lang="en-US" sz="1600" b="0" i="0">
                <a:solidFill>
                  <a:schemeClr val="bg1"/>
                </a:solidFill>
                <a:effectLst/>
                <a:latin typeface="Pratt"/>
              </a:rPr>
              <a:t>“Meanwhile, the school – a Jesuit-founded institution that groomed leaders such as Pierre Trudeau and his son, Justin – has come under attack for a decision characterized as prudish and shortsighted. One blogger called it a case of </a:t>
            </a:r>
            <a:r>
              <a:rPr lang="en-US" sz="1600" b="1" i="0">
                <a:solidFill>
                  <a:srgbClr val="FFFF00"/>
                </a:solidFill>
                <a:effectLst/>
                <a:latin typeface="Pratt"/>
              </a:rPr>
              <a:t>"retroactive slut-shaming."</a:t>
            </a:r>
            <a:endParaRPr lang="en-US" sz="1600" b="1">
              <a:solidFill>
                <a:srgbClr val="FFFF00"/>
              </a:solidFill>
            </a:endParaRPr>
          </a:p>
        </p:txBody>
      </p:sp>
      <p:sp>
        <p:nvSpPr>
          <p:cNvPr id="4" name="TextBox 3">
            <a:extLst>
              <a:ext uri="{FF2B5EF4-FFF2-40B4-BE49-F238E27FC236}">
                <a16:creationId xmlns:a16="http://schemas.microsoft.com/office/drawing/2014/main" id="{1D5423A7-BD83-7695-3A30-037E90417A7A}"/>
              </a:ext>
            </a:extLst>
          </p:cNvPr>
          <p:cNvSpPr txBox="1"/>
          <p:nvPr/>
        </p:nvSpPr>
        <p:spPr>
          <a:xfrm>
            <a:off x="8175569" y="16886"/>
            <a:ext cx="1314450" cy="461665"/>
          </a:xfrm>
          <a:prstGeom prst="rect">
            <a:avLst/>
          </a:prstGeom>
          <a:noFill/>
        </p:spPr>
        <p:txBody>
          <a:bodyPr wrap="square" rtlCol="0">
            <a:spAutoFit/>
          </a:bodyPr>
          <a:lstStyle/>
          <a:p>
            <a:r>
              <a:rPr lang="en-US" dirty="0">
                <a:solidFill>
                  <a:srgbClr val="FFFF00"/>
                </a:solidFill>
              </a:rPr>
              <a:t>RTBF</a:t>
            </a:r>
          </a:p>
        </p:txBody>
      </p:sp>
    </p:spTree>
    <p:extLst>
      <p:ext uri="{BB962C8B-B14F-4D97-AF65-F5344CB8AC3E}">
        <p14:creationId xmlns:p14="http://schemas.microsoft.com/office/powerpoint/2010/main" val="310207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err="1">
                <a:ea typeface="DengXian" panose="02010600030101010101" pitchFamily="2" charset="-122"/>
                <a:cs typeface="Times New Roman" panose="02020603050405020304" pitchFamily="18" charset="0"/>
              </a:rPr>
              <a:t>OnlyFans</a:t>
            </a:r>
            <a:r>
              <a:rPr lang="en-US" sz="2400">
                <a:ea typeface="DengXian" panose="02010600030101010101" pitchFamily="2" charset="-122"/>
                <a:cs typeface="Times New Roman" panose="02020603050405020304" pitchFamily="18" charset="0"/>
              </a:rPr>
              <a:t> (2023)</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0" y="644525"/>
            <a:ext cx="7330568" cy="3957638"/>
          </a:xfrm>
        </p:spPr>
        <p:txBody>
          <a:bodyPr>
            <a:noAutofit/>
          </a:bodyPr>
          <a:lstStyle/>
          <a:p>
            <a:pPr>
              <a:lnSpc>
                <a:spcPct val="150000"/>
              </a:lnSpc>
              <a:spcBef>
                <a:spcPts val="0"/>
              </a:spcBef>
            </a:pPr>
            <a:endParaRPr lang="en-US" sz="1600">
              <a:solidFill>
                <a:schemeClr val="bg1"/>
              </a:solidFill>
              <a:ea typeface="DengXian" panose="02010600030101010101" pitchFamily="2" charset="-122"/>
              <a:cs typeface="Times New Roman" panose="02020603050405020304" pitchFamily="18" charset="0"/>
            </a:endParaRPr>
          </a:p>
          <a:p>
            <a:pPr marL="257175" indent="-257175">
              <a:lnSpc>
                <a:spcPct val="150000"/>
              </a:lnSpc>
              <a:spcBef>
                <a:spcPts val="0"/>
              </a:spcBef>
              <a:spcAft>
                <a:spcPts val="0"/>
              </a:spcAft>
              <a:buFont typeface="Symbol" panose="05050102010706020507" pitchFamily="18" charset="2"/>
              <a:buChar char=""/>
            </a:pPr>
            <a:endParaRPr lang="en-US" sz="1600">
              <a:solidFill>
                <a:schemeClr val="bg1"/>
              </a:solidFill>
              <a:ea typeface="DengXian" panose="02010600030101010101" pitchFamily="2" charset="-122"/>
              <a:cs typeface="Times New Roman" panose="02020603050405020304" pitchFamily="18" charset="0"/>
            </a:endParaRPr>
          </a:p>
          <a:p>
            <a:pPr marL="0" indent="0">
              <a:buNone/>
            </a:pPr>
            <a:endParaRPr lang="en-US" sz="1600">
              <a:solidFill>
                <a:schemeClr val="bg1"/>
              </a:solidFill>
              <a:ea typeface="DengXian" panose="02010600030101010101" pitchFamily="2" charset="-122"/>
            </a:endParaRPr>
          </a:p>
          <a:p>
            <a:endParaRPr lang="en-US" sz="1600">
              <a:solidFill>
                <a:schemeClr val="bg1"/>
              </a:solidFill>
            </a:endParaRPr>
          </a:p>
        </p:txBody>
      </p:sp>
      <p:sp>
        <p:nvSpPr>
          <p:cNvPr id="8" name="TextBox 7">
            <a:extLst>
              <a:ext uri="{FF2B5EF4-FFF2-40B4-BE49-F238E27FC236}">
                <a16:creationId xmlns:a16="http://schemas.microsoft.com/office/drawing/2014/main" id="{433F2925-E8F2-8F4B-8C1D-5D513ABF7881}"/>
              </a:ext>
            </a:extLst>
          </p:cNvPr>
          <p:cNvSpPr txBox="1"/>
          <p:nvPr/>
        </p:nvSpPr>
        <p:spPr>
          <a:xfrm>
            <a:off x="5227320" y="724002"/>
            <a:ext cx="2817962" cy="3693319"/>
          </a:xfrm>
          <a:prstGeom prst="rect">
            <a:avLst/>
          </a:prstGeom>
          <a:noFill/>
        </p:spPr>
        <p:txBody>
          <a:bodyPr wrap="square" rtlCol="0">
            <a:spAutoFit/>
          </a:bodyPr>
          <a:lstStyle/>
          <a:p>
            <a:r>
              <a:rPr lang="en-US" sz="1800" b="0" i="0">
                <a:solidFill>
                  <a:schemeClr val="bg1"/>
                </a:solidFill>
                <a:effectLst/>
                <a:latin typeface="Pratt"/>
              </a:rPr>
              <a:t>“Quail said, in her opinion, if school districts and the Ministry of Education want to have this kind of control over what education assistants are doing with their lives, then </a:t>
            </a:r>
            <a:r>
              <a:rPr lang="en-US" sz="1800" b="1" i="0">
                <a:solidFill>
                  <a:srgbClr val="FFFF00"/>
                </a:solidFill>
                <a:effectLst/>
                <a:latin typeface="Pratt"/>
              </a:rPr>
              <a:t>there is a responsibility to pay them a wage that allows them to devote their energy and their attention and skills to being an education assistant</a:t>
            </a:r>
            <a:r>
              <a:rPr lang="en-US" sz="1800" b="0" i="0">
                <a:solidFill>
                  <a:schemeClr val="bg1"/>
                </a:solidFill>
                <a:effectLst/>
                <a:latin typeface="Pratt"/>
              </a:rPr>
              <a:t>.”</a:t>
            </a:r>
            <a:endParaRPr lang="en-US" sz="1800">
              <a:solidFill>
                <a:schemeClr val="bg1"/>
              </a:solidFill>
            </a:endParaRPr>
          </a:p>
        </p:txBody>
      </p:sp>
      <p:pic>
        <p:nvPicPr>
          <p:cNvPr id="6" name="Picture 5">
            <a:extLst>
              <a:ext uri="{FF2B5EF4-FFF2-40B4-BE49-F238E27FC236}">
                <a16:creationId xmlns:a16="http://schemas.microsoft.com/office/drawing/2014/main" id="{DCD816BF-22AD-3A1D-C5EE-EDA256DEE8F0}"/>
              </a:ext>
            </a:extLst>
          </p:cNvPr>
          <p:cNvPicPr>
            <a:picLocks noChangeAspect="1"/>
          </p:cNvPicPr>
          <p:nvPr/>
        </p:nvPicPr>
        <p:blipFill>
          <a:blip r:embed="rId3"/>
          <a:stretch>
            <a:fillRect/>
          </a:stretch>
        </p:blipFill>
        <p:spPr>
          <a:xfrm>
            <a:off x="304115" y="724002"/>
            <a:ext cx="4333767" cy="4088315"/>
          </a:xfrm>
          <a:prstGeom prst="rect">
            <a:avLst/>
          </a:prstGeom>
        </p:spPr>
      </p:pic>
      <p:sp>
        <p:nvSpPr>
          <p:cNvPr id="4" name="TextBox 3">
            <a:extLst>
              <a:ext uri="{FF2B5EF4-FFF2-40B4-BE49-F238E27FC236}">
                <a16:creationId xmlns:a16="http://schemas.microsoft.com/office/drawing/2014/main" id="{F7CD9B7A-F11E-99BA-B3D7-3F78D828F9BA}"/>
              </a:ext>
            </a:extLst>
          </p:cNvPr>
          <p:cNvSpPr txBox="1"/>
          <p:nvPr/>
        </p:nvSpPr>
        <p:spPr>
          <a:xfrm>
            <a:off x="7414953" y="16886"/>
            <a:ext cx="2075066" cy="461665"/>
          </a:xfrm>
          <a:prstGeom prst="rect">
            <a:avLst/>
          </a:prstGeom>
          <a:noFill/>
        </p:spPr>
        <p:txBody>
          <a:bodyPr wrap="square" rtlCol="0">
            <a:spAutoFit/>
          </a:bodyPr>
          <a:lstStyle/>
          <a:p>
            <a:r>
              <a:rPr lang="en-US" dirty="0">
                <a:solidFill>
                  <a:srgbClr val="FFFF00"/>
                </a:solidFill>
              </a:rPr>
              <a:t>RTBF – </a:t>
            </a:r>
            <a:r>
              <a:rPr lang="en-US" sz="1050" dirty="0">
                <a:solidFill>
                  <a:srgbClr val="FFFF00"/>
                </a:solidFill>
              </a:rPr>
              <a:t>cog diss</a:t>
            </a:r>
            <a:endParaRPr lang="en-US" dirty="0">
              <a:solidFill>
                <a:srgbClr val="FFFF00"/>
              </a:solidFill>
            </a:endParaRPr>
          </a:p>
        </p:txBody>
      </p:sp>
    </p:spTree>
    <p:extLst>
      <p:ext uri="{BB962C8B-B14F-4D97-AF65-F5344CB8AC3E}">
        <p14:creationId xmlns:p14="http://schemas.microsoft.com/office/powerpoint/2010/main" val="423185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8D46C-A007-0781-9A0E-B2EC8FFD1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43FFC-BA5C-E73D-65A2-146400476154}"/>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dirty="0">
                <a:ea typeface="DengXian" panose="02010600030101010101" pitchFamily="2" charset="-122"/>
                <a:cs typeface="Times New Roman" panose="02020603050405020304" pitchFamily="18" charset="0"/>
              </a:rPr>
              <a:t>Pornography (2025)</a:t>
            </a:r>
          </a:p>
        </p:txBody>
      </p:sp>
      <p:sp>
        <p:nvSpPr>
          <p:cNvPr id="3" name="Content Placeholder 2">
            <a:extLst>
              <a:ext uri="{FF2B5EF4-FFF2-40B4-BE49-F238E27FC236}">
                <a16:creationId xmlns:a16="http://schemas.microsoft.com/office/drawing/2014/main" id="{076CCC95-6E8E-E02D-E049-54498AA5BD7B}"/>
              </a:ext>
            </a:extLst>
          </p:cNvPr>
          <p:cNvSpPr>
            <a:spLocks noGrp="1"/>
          </p:cNvSpPr>
          <p:nvPr>
            <p:ph idx="4294967295"/>
          </p:nvPr>
        </p:nvSpPr>
        <p:spPr>
          <a:xfrm>
            <a:off x="0" y="644525"/>
            <a:ext cx="7330568" cy="3957638"/>
          </a:xfrm>
        </p:spPr>
        <p:txBody>
          <a:bodyPr>
            <a:noAutofit/>
          </a:bodyPr>
          <a:lstStyle/>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marL="257175" indent="-257175">
              <a:lnSpc>
                <a:spcPct val="150000"/>
              </a:lnSpc>
              <a:spcBef>
                <a:spcPts val="0"/>
              </a:spcBef>
              <a:spcAft>
                <a:spcPts val="0"/>
              </a:spcAft>
              <a:buFont typeface="Symbol" panose="05050102010706020507" pitchFamily="18" charset="2"/>
              <a:buChar char=""/>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endParaRPr lang="en-US" sz="1600" dirty="0">
              <a:solidFill>
                <a:schemeClr val="bg1"/>
              </a:solidFill>
            </a:endParaRPr>
          </a:p>
        </p:txBody>
      </p:sp>
      <p:sp>
        <p:nvSpPr>
          <p:cNvPr id="8" name="TextBox 7">
            <a:extLst>
              <a:ext uri="{FF2B5EF4-FFF2-40B4-BE49-F238E27FC236}">
                <a16:creationId xmlns:a16="http://schemas.microsoft.com/office/drawing/2014/main" id="{A9BE1448-1BCD-95EB-8D6C-13F2536F2528}"/>
              </a:ext>
            </a:extLst>
          </p:cNvPr>
          <p:cNvSpPr txBox="1"/>
          <p:nvPr/>
        </p:nvSpPr>
        <p:spPr>
          <a:xfrm>
            <a:off x="390144" y="3425952"/>
            <a:ext cx="7655138" cy="1200329"/>
          </a:xfrm>
          <a:prstGeom prst="rect">
            <a:avLst/>
          </a:prstGeom>
          <a:noFill/>
        </p:spPr>
        <p:txBody>
          <a:bodyPr wrap="square" rtlCol="0">
            <a:spAutoFit/>
          </a:bodyPr>
          <a:lstStyle/>
          <a:p>
            <a:r>
              <a:rPr lang="en-US" sz="1800" dirty="0">
                <a:solidFill>
                  <a:schemeClr val="bg1"/>
                </a:solidFill>
              </a:rPr>
              <a:t>“A Vancouver high school teacher has been suspended after his </a:t>
            </a:r>
            <a:r>
              <a:rPr lang="en-US" sz="1800" i="1" dirty="0">
                <a:solidFill>
                  <a:schemeClr val="bg1"/>
                </a:solidFill>
              </a:rPr>
              <a:t>pup fetish identity</a:t>
            </a:r>
            <a:r>
              <a:rPr lang="en-US" sz="1800" dirty="0">
                <a:solidFill>
                  <a:schemeClr val="bg1"/>
                </a:solidFill>
              </a:rPr>
              <a:t> and a messaging channel where he shares </a:t>
            </a:r>
            <a:r>
              <a:rPr lang="en-US" sz="1800" b="1" dirty="0">
                <a:solidFill>
                  <a:srgbClr val="FFFF00"/>
                </a:solidFill>
              </a:rPr>
              <a:t>pornographic content </a:t>
            </a:r>
            <a:r>
              <a:rPr lang="en-US" sz="1800" dirty="0">
                <a:solidFill>
                  <a:schemeClr val="bg1"/>
                </a:solidFill>
              </a:rPr>
              <a:t>were discovered online, raising questions about where the line lies between teachers’ personal lives and professional expectations.”</a:t>
            </a:r>
            <a:endParaRPr lang="en-US" sz="1800" dirty="0">
              <a:solidFill>
                <a:schemeClr val="bg1"/>
              </a:solidFill>
              <a:effectLst/>
            </a:endParaRPr>
          </a:p>
        </p:txBody>
      </p:sp>
      <p:pic>
        <p:nvPicPr>
          <p:cNvPr id="10" name="Picture 9" descr="A person in a red apron standing in front of a table with toys&#10;&#10;AI-generated content may be incorrect.">
            <a:extLst>
              <a:ext uri="{FF2B5EF4-FFF2-40B4-BE49-F238E27FC236}">
                <a16:creationId xmlns:a16="http://schemas.microsoft.com/office/drawing/2014/main" id="{7C468D5E-96D4-B406-4453-B7F030853AC9}"/>
              </a:ext>
            </a:extLst>
          </p:cNvPr>
          <p:cNvPicPr>
            <a:picLocks noChangeAspect="1"/>
          </p:cNvPicPr>
          <p:nvPr/>
        </p:nvPicPr>
        <p:blipFill>
          <a:blip r:embed="rId3"/>
          <a:srcRect l="9733" t="232" r="28800" b="3903"/>
          <a:stretch/>
        </p:blipFill>
        <p:spPr>
          <a:xfrm>
            <a:off x="3235033" y="329121"/>
            <a:ext cx="3914855" cy="2976073"/>
          </a:xfrm>
          <a:prstGeom prst="rect">
            <a:avLst/>
          </a:prstGeom>
        </p:spPr>
      </p:pic>
      <p:pic>
        <p:nvPicPr>
          <p:cNvPr id="12" name="Picture 11" descr="A person in a garment&#10;&#10;AI-generated content may be incorrect.">
            <a:extLst>
              <a:ext uri="{FF2B5EF4-FFF2-40B4-BE49-F238E27FC236}">
                <a16:creationId xmlns:a16="http://schemas.microsoft.com/office/drawing/2014/main" id="{5E5FCD0B-1C0E-8D9C-66E7-5E667361844C}"/>
              </a:ext>
            </a:extLst>
          </p:cNvPr>
          <p:cNvPicPr>
            <a:picLocks noChangeAspect="1"/>
          </p:cNvPicPr>
          <p:nvPr/>
        </p:nvPicPr>
        <p:blipFill>
          <a:blip r:embed="rId4"/>
          <a:srcRect l="12610"/>
          <a:stretch/>
        </p:blipFill>
        <p:spPr>
          <a:xfrm>
            <a:off x="3235033" y="275047"/>
            <a:ext cx="4029660" cy="2993203"/>
          </a:xfrm>
          <a:prstGeom prst="rect">
            <a:avLst/>
          </a:prstGeom>
        </p:spPr>
      </p:pic>
    </p:spTree>
    <p:extLst>
      <p:ext uri="{BB962C8B-B14F-4D97-AF65-F5344CB8AC3E}">
        <p14:creationId xmlns:p14="http://schemas.microsoft.com/office/powerpoint/2010/main" val="26439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57903" y="30663"/>
            <a:ext cx="5430376" cy="993775"/>
          </a:xfrm>
        </p:spPr>
        <p:txBody>
          <a:bodyPr/>
          <a:lstStyle/>
          <a:p>
            <a:pPr>
              <a:lnSpc>
                <a:spcPct val="150000"/>
              </a:lnSpc>
              <a:spcBef>
                <a:spcPts val="0"/>
              </a:spcBef>
              <a:spcAft>
                <a:spcPts val="0"/>
              </a:spcAft>
            </a:pPr>
            <a:r>
              <a:rPr lang="en-US" sz="2400" b="1" dirty="0">
                <a:latin typeface="+mn-lt"/>
                <a:ea typeface="DengXian" panose="02010600030101010101" pitchFamily="2" charset="-122"/>
                <a:cs typeface="Times New Roman" panose="02020603050405020304" pitchFamily="18" charset="0"/>
              </a:rPr>
              <a:t>Connell, R. (2009) “Good teachers”</a:t>
            </a:r>
            <a:endParaRPr lang="en-US" sz="2400" dirty="0">
              <a:latin typeface="+mn-lt"/>
              <a:ea typeface="DengXian" panose="02010600030101010101" pitchFamily="2" charset="-122"/>
              <a:cs typeface="Times New Roman" panose="02020603050405020304" pitchFamily="18" charset="0"/>
            </a:endParaRPr>
          </a:p>
        </p:txBody>
      </p:sp>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sp>
        <p:nvSpPr>
          <p:cNvPr id="5" name="TextBox 4">
            <a:extLst>
              <a:ext uri="{FF2B5EF4-FFF2-40B4-BE49-F238E27FC236}">
                <a16:creationId xmlns:a16="http://schemas.microsoft.com/office/drawing/2014/main" id="{E926FDD6-1253-1DA7-6FB8-D2B544E3B00F}"/>
              </a:ext>
            </a:extLst>
          </p:cNvPr>
          <p:cNvSpPr txBox="1"/>
          <p:nvPr/>
        </p:nvSpPr>
        <p:spPr>
          <a:xfrm>
            <a:off x="8171411" y="4530436"/>
            <a:ext cx="723206" cy="954107"/>
          </a:xfrm>
          <a:prstGeom prst="rect">
            <a:avLst/>
          </a:prstGeom>
          <a:noFill/>
        </p:spPr>
        <p:txBody>
          <a:bodyPr wrap="square" rtlCol="0">
            <a:spAutoFit/>
          </a:bodyPr>
          <a:lstStyle/>
          <a:p>
            <a:r>
              <a:rPr lang="en-US" sz="32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t>
            </a:r>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3E0792AE-B64D-708E-0B82-F5C6902C85AF}"/>
              </a:ext>
            </a:extLst>
          </p:cNvPr>
          <p:cNvSpPr txBox="1"/>
          <p:nvPr/>
        </p:nvSpPr>
        <p:spPr>
          <a:xfrm>
            <a:off x="357903" y="775853"/>
            <a:ext cx="7597377" cy="163121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“Education is a process that </a:t>
            </a:r>
            <a:r>
              <a:rPr lang="en-US" sz="2000" dirty="0">
                <a:solidFill>
                  <a:srgbClr val="FFFF00"/>
                </a:solidFill>
                <a:latin typeface="Times New Roman" panose="02020603050405020304" pitchFamily="18" charset="0"/>
                <a:cs typeface="Times New Roman" panose="02020603050405020304" pitchFamily="18" charset="0"/>
              </a:rPr>
              <a:t>creates social reality</a:t>
            </a:r>
            <a:r>
              <a:rPr lang="en-US" sz="2000" dirty="0">
                <a:solidFill>
                  <a:schemeClr val="bg1"/>
                </a:solidFill>
                <a:latin typeface="Times New Roman" panose="02020603050405020304" pitchFamily="18" charset="0"/>
                <a:cs typeface="Times New Roman" panose="02020603050405020304" pitchFamily="18" charset="0"/>
              </a:rPr>
              <a:t>, necessarily producing something new.  Education is part of the process that steers a society through historical time.”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4072845-0D33-0A3D-0D5F-17A5C06E9441}"/>
              </a:ext>
            </a:extLst>
          </p:cNvPr>
          <p:cNvSpPr txBox="1"/>
          <p:nvPr/>
        </p:nvSpPr>
        <p:spPr>
          <a:xfrm>
            <a:off x="357903" y="2145030"/>
            <a:ext cx="7460731" cy="1631216"/>
          </a:xfrm>
          <a:prstGeom prst="rect">
            <a:avLst/>
          </a:prstGeom>
          <a:noFill/>
        </p:spPr>
        <p:txBody>
          <a:bodyPr wrap="square" rtlCol="0">
            <a:spAutoFit/>
          </a:bodyPr>
          <a:lstStyle/>
          <a:p>
            <a:pPr algn="ctr"/>
            <a:r>
              <a:rPr lang="en-US" sz="2000" dirty="0">
                <a:solidFill>
                  <a:schemeClr val="bg1"/>
                </a:solidFill>
                <a:latin typeface="+mn-lt"/>
              </a:rPr>
              <a:t>Questions about the goals of education are questions about the direction in which we want a social order to move, given that societies cannot avoid changing. </a:t>
            </a:r>
            <a:br>
              <a:rPr lang="en-US" sz="2000" dirty="0">
                <a:solidFill>
                  <a:schemeClr val="bg1"/>
                </a:solidFill>
                <a:latin typeface="+mn-lt"/>
              </a:rPr>
            </a:br>
            <a:r>
              <a:rPr lang="en-US" sz="2000" dirty="0">
                <a:solidFill>
                  <a:schemeClr val="bg1"/>
                </a:solidFill>
                <a:latin typeface="+mn-lt"/>
              </a:rPr>
              <a:t>This is where questions of </a:t>
            </a:r>
            <a:r>
              <a:rPr lang="en-US" sz="2000" dirty="0">
                <a:solidFill>
                  <a:srgbClr val="FFFF00"/>
                </a:solidFill>
                <a:latin typeface="+mn-lt"/>
              </a:rPr>
              <a:t>privilege and social justice </a:t>
            </a:r>
            <a:r>
              <a:rPr lang="en-US" sz="2000" dirty="0">
                <a:solidFill>
                  <a:schemeClr val="bg1"/>
                </a:solidFill>
                <a:latin typeface="+mn-lt"/>
              </a:rPr>
              <a:t>in education arise; </a:t>
            </a:r>
            <a:r>
              <a:rPr lang="en-US" sz="2000" b="1" dirty="0">
                <a:solidFill>
                  <a:srgbClr val="FFC000"/>
                </a:solidFill>
                <a:latin typeface="+mn-lt"/>
              </a:rPr>
              <a:t>they are fundamental to the project, not add-ons</a:t>
            </a:r>
            <a:r>
              <a:rPr lang="en-US" sz="2000" dirty="0">
                <a:solidFill>
                  <a:schemeClr val="bg1"/>
                </a:solidFill>
                <a:latin typeface="+mn-lt"/>
              </a:rPr>
              <a:t>.”</a:t>
            </a:r>
          </a:p>
        </p:txBody>
      </p:sp>
      <p:sp>
        <p:nvSpPr>
          <p:cNvPr id="8" name="TextBox 7">
            <a:extLst>
              <a:ext uri="{FF2B5EF4-FFF2-40B4-BE49-F238E27FC236}">
                <a16:creationId xmlns:a16="http://schemas.microsoft.com/office/drawing/2014/main" id="{508AB501-59A9-F178-6AB1-4C14ABC8E41E}"/>
              </a:ext>
            </a:extLst>
          </p:cNvPr>
          <p:cNvSpPr txBox="1"/>
          <p:nvPr/>
        </p:nvSpPr>
        <p:spPr>
          <a:xfrm>
            <a:off x="8267184" y="252633"/>
            <a:ext cx="531660" cy="523220"/>
          </a:xfrm>
          <a:prstGeom prst="rect">
            <a:avLst/>
          </a:prstGeom>
          <a:noFill/>
        </p:spPr>
        <p:txBody>
          <a:bodyPr wrap="square" rtlCol="0">
            <a:spAutoFit/>
          </a:bodyPr>
          <a:lstStyle/>
          <a:p>
            <a:pPr marL="0" marR="0">
              <a:spcBef>
                <a:spcPts val="0"/>
              </a:spcBef>
              <a:spcAft>
                <a:spcPts val="0"/>
              </a:spcAft>
            </a:pPr>
            <a:r>
              <a:rPr lang="en-US" sz="2800" b="1" dirty="0">
                <a:solidFill>
                  <a:srgbClr val="92D050"/>
                </a:solidFill>
                <a:effectLst/>
                <a:latin typeface="Stencil" panose="040409050D0802020404" pitchFamily="82" charset="0"/>
                <a:ea typeface="Times New Roman" panose="02020603050405020304" pitchFamily="18" charset="0"/>
              </a:rPr>
              <a:t>/ / </a:t>
            </a:r>
          </a:p>
        </p:txBody>
      </p:sp>
    </p:spTree>
    <p:extLst>
      <p:ext uri="{BB962C8B-B14F-4D97-AF65-F5344CB8AC3E}">
        <p14:creationId xmlns:p14="http://schemas.microsoft.com/office/powerpoint/2010/main" val="13778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13839" y="62605"/>
            <a:ext cx="5430376" cy="993775"/>
          </a:xfrm>
        </p:spPr>
        <p:txBody>
          <a:bodyPr/>
          <a:lstStyle/>
          <a:p>
            <a:pPr>
              <a:lnSpc>
                <a:spcPct val="150000"/>
              </a:lnSpc>
              <a:spcBef>
                <a:spcPts val="0"/>
              </a:spcBef>
              <a:spcAft>
                <a:spcPts val="0"/>
              </a:spcAft>
            </a:pPr>
            <a:r>
              <a:rPr lang="en-US" sz="2400">
                <a:ea typeface="DengXian" panose="02010600030101010101" pitchFamily="2" charset="-122"/>
                <a:cs typeface="Times New Roman" panose="02020603050405020304" pitchFamily="18" charset="0"/>
              </a:rPr>
              <a:t>On Cognitive dissonance</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13839" y="626204"/>
            <a:ext cx="4624345" cy="3138075"/>
          </a:xfrm>
        </p:spPr>
        <p:txBody>
          <a:bodyPr>
            <a:normAutofit fontScale="92500" lnSpcReduction="20000"/>
          </a:bodyPr>
          <a:lstStyle/>
          <a:p>
            <a:endParaRPr lang="en-US" sz="1800" i="1"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endParaRPr>
          </a:p>
          <a:p>
            <a:pPr marL="0" indent="0">
              <a:buNone/>
            </a:pPr>
            <a:endParaRPr lang="en-US" sz="18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endParaRPr>
          </a:p>
          <a:p>
            <a:pPr marL="0" indent="0">
              <a:buNone/>
            </a:pPr>
            <a:r>
              <a:rPr lang="en-US" sz="26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"The belief that others are entitled to equal respect depends, not on the belief that their values are right, but on the belief that they have a claim to equal respect regardless of whether they are right" </a:t>
            </a:r>
            <a:br>
              <a:rPr lang="en-US" sz="26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br>
            <a:r>
              <a:rPr lang="en-US" sz="26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a:t>
            </a:r>
            <a:r>
              <a:rPr lang="en-US" sz="2600" i="1"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Chamberlain v. Surrey School District No. 36, 2002)</a:t>
            </a:r>
          </a:p>
          <a:p>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CA969E87-5805-472C-92FF-6655FC30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522" y="626205"/>
            <a:ext cx="2274028" cy="29237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A454145-6671-4118-99B4-30A9131B0B37}"/>
              </a:ext>
            </a:extLst>
          </p:cNvPr>
          <p:cNvSpPr txBox="1"/>
          <p:nvPr/>
        </p:nvSpPr>
        <p:spPr>
          <a:xfrm>
            <a:off x="6180452" y="3656161"/>
            <a:ext cx="1786167" cy="461665"/>
          </a:xfrm>
          <a:prstGeom prst="rect">
            <a:avLst/>
          </a:prstGeom>
          <a:noFill/>
        </p:spPr>
        <p:txBody>
          <a:bodyPr wrap="square" rtlCol="0">
            <a:spAutoFit/>
          </a:bodyPr>
          <a:lstStyle/>
          <a:p>
            <a:pPr algn="ctr"/>
            <a:r>
              <a:rPr lang="en-US" sz="1200">
                <a:solidFill>
                  <a:schemeClr val="bg1"/>
                </a:solidFill>
              </a:rPr>
              <a:t>By Johnny Valentine </a:t>
            </a:r>
            <a:br>
              <a:rPr lang="en-US" sz="1200">
                <a:solidFill>
                  <a:schemeClr val="bg1"/>
                </a:solidFill>
              </a:rPr>
            </a:br>
            <a:r>
              <a:rPr lang="en-US" sz="1200">
                <a:solidFill>
                  <a:schemeClr val="bg1"/>
                </a:solidFill>
              </a:rPr>
              <a:t>and Melody Sarecky</a:t>
            </a:r>
          </a:p>
        </p:txBody>
      </p:sp>
      <p:pic>
        <p:nvPicPr>
          <p:cNvPr id="5" name="Picture 4">
            <a:extLst>
              <a:ext uri="{FF2B5EF4-FFF2-40B4-BE49-F238E27FC236}">
                <a16:creationId xmlns:a16="http://schemas.microsoft.com/office/drawing/2014/main" id="{75D18565-38F8-C672-C79C-43C3E788E848}"/>
              </a:ext>
            </a:extLst>
          </p:cNvPr>
          <p:cNvPicPr>
            <a:picLocks noChangeAspect="1"/>
          </p:cNvPicPr>
          <p:nvPr/>
        </p:nvPicPr>
        <p:blipFill>
          <a:blip r:embed="rId4"/>
          <a:stretch>
            <a:fillRect/>
          </a:stretch>
        </p:blipFill>
        <p:spPr>
          <a:xfrm>
            <a:off x="0" y="99266"/>
            <a:ext cx="5644955" cy="5143500"/>
          </a:xfrm>
          <a:prstGeom prst="rect">
            <a:avLst/>
          </a:prstGeom>
        </p:spPr>
      </p:pic>
    </p:spTree>
    <p:extLst>
      <p:ext uri="{BB962C8B-B14F-4D97-AF65-F5344CB8AC3E}">
        <p14:creationId xmlns:p14="http://schemas.microsoft.com/office/powerpoint/2010/main" val="46706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D7E1B-C76D-C203-662D-860AA7BE0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A99D2-754A-F35F-CB26-77B3C5EC1525}"/>
              </a:ext>
            </a:extLst>
          </p:cNvPr>
          <p:cNvSpPr>
            <a:spLocks noGrp="1"/>
          </p:cNvSpPr>
          <p:nvPr>
            <p:ph type="title"/>
          </p:nvPr>
        </p:nvSpPr>
        <p:spPr/>
        <p:txBody>
          <a:bodyPr/>
          <a:lstStyle/>
          <a:p>
            <a:r>
              <a:rPr lang="en-US" dirty="0"/>
              <a:t> </a:t>
            </a:r>
          </a:p>
        </p:txBody>
      </p:sp>
      <p:pic>
        <p:nvPicPr>
          <p:cNvPr id="3" name="Picture 2" descr="A green paper strip with yellow text&#10;&#10;AI-generated content may be incorrect.">
            <a:extLst>
              <a:ext uri="{FF2B5EF4-FFF2-40B4-BE49-F238E27FC236}">
                <a16:creationId xmlns:a16="http://schemas.microsoft.com/office/drawing/2014/main" id="{FCE3AE8C-0588-F08D-685A-DC1E7E79FE98}"/>
              </a:ext>
            </a:extLst>
          </p:cNvPr>
          <p:cNvPicPr>
            <a:picLocks noChangeAspect="1"/>
          </p:cNvPicPr>
          <p:nvPr/>
        </p:nvPicPr>
        <p:blipFill>
          <a:blip r:embed="rId3"/>
          <a:stretch>
            <a:fillRect/>
          </a:stretch>
        </p:blipFill>
        <p:spPr>
          <a:xfrm>
            <a:off x="0" y="460562"/>
            <a:ext cx="9144000" cy="4222376"/>
          </a:xfrm>
          <a:prstGeom prst="rect">
            <a:avLst/>
          </a:prstGeom>
        </p:spPr>
      </p:pic>
      <p:sp>
        <p:nvSpPr>
          <p:cNvPr id="4" name="TextBox 3">
            <a:extLst>
              <a:ext uri="{FF2B5EF4-FFF2-40B4-BE49-F238E27FC236}">
                <a16:creationId xmlns:a16="http://schemas.microsoft.com/office/drawing/2014/main" id="{655E836E-FF93-F057-646B-6972425A8D1E}"/>
              </a:ext>
            </a:extLst>
          </p:cNvPr>
          <p:cNvSpPr txBox="1"/>
          <p:nvPr/>
        </p:nvSpPr>
        <p:spPr>
          <a:xfrm>
            <a:off x="8147626" y="8844"/>
            <a:ext cx="1314450" cy="461665"/>
          </a:xfrm>
          <a:prstGeom prst="rect">
            <a:avLst/>
          </a:prstGeom>
          <a:noFill/>
        </p:spPr>
        <p:txBody>
          <a:bodyPr wrap="square" rtlCol="0">
            <a:spAutoFit/>
          </a:bodyPr>
          <a:lstStyle/>
          <a:p>
            <a:r>
              <a:rPr lang="en-US" dirty="0">
                <a:solidFill>
                  <a:srgbClr val="FFFF00"/>
                </a:solidFill>
              </a:rPr>
              <a:t>Praxis</a:t>
            </a:r>
          </a:p>
        </p:txBody>
      </p:sp>
    </p:spTree>
    <p:extLst>
      <p:ext uri="{BB962C8B-B14F-4D97-AF65-F5344CB8AC3E}">
        <p14:creationId xmlns:p14="http://schemas.microsoft.com/office/powerpoint/2010/main" val="51088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dirty="0">
                <a:ea typeface="DengXian" panose="02010600030101010101" pitchFamily="2" charset="-122"/>
                <a:cs typeface="Times New Roman" panose="02020603050405020304" pitchFamily="18" charset="0"/>
              </a:rPr>
              <a:t>Chilling effect</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43332" y="966206"/>
            <a:ext cx="7962443" cy="3742649"/>
          </a:xfrm>
        </p:spPr>
        <p:txBody>
          <a:bodyPr>
            <a:noAutofit/>
          </a:bodyPr>
          <a:lstStyle/>
          <a:p>
            <a:pPr>
              <a:spcBef>
                <a:spcPts val="0"/>
              </a:spcBef>
            </a:pPr>
            <a:r>
              <a:rPr lang="en-US" sz="1800" dirty="0">
                <a:solidFill>
                  <a:schemeClr val="bg1"/>
                </a:solidFill>
                <a:ea typeface="DengXian" panose="02010600030101010101" pitchFamily="2" charset="-122"/>
                <a:cs typeface="Times New Roman" panose="02020603050405020304" pitchFamily="18" charset="0"/>
              </a:rPr>
              <a:t>Dickenson (2005) cautions that, while other professionals are also subject to such scrutiny, “We seem much more ready, however, to see teachers as “crossing the border” and that “This is </a:t>
            </a:r>
            <a:r>
              <a:rPr lang="en-US" sz="1800" dirty="0">
                <a:solidFill>
                  <a:srgbClr val="FFFF00"/>
                </a:solidFill>
                <a:ea typeface="DengXian" panose="02010600030101010101" pitchFamily="2" charset="-122"/>
                <a:cs typeface="Times New Roman" panose="02020603050405020304" pitchFamily="18" charset="0"/>
              </a:rPr>
              <a:t>an occupational liability that needs to be understood and weighed carefully by everyone pondering entry into the profession</a:t>
            </a:r>
            <a:r>
              <a:rPr lang="en-US" sz="1800" dirty="0">
                <a:solidFill>
                  <a:schemeClr val="bg1"/>
                </a:solidFill>
                <a:ea typeface="DengXian" panose="02010600030101010101" pitchFamily="2" charset="-122"/>
                <a:cs typeface="Times New Roman" panose="02020603050405020304" pitchFamily="18" charset="0"/>
              </a:rPr>
              <a:t>” (p. 403). </a:t>
            </a:r>
          </a:p>
          <a:p>
            <a:pPr marL="0" indent="0">
              <a:spcBef>
                <a:spcPts val="0"/>
              </a:spcBef>
              <a:buNone/>
            </a:pPr>
            <a:endParaRPr lang="en-US" sz="1800" dirty="0">
              <a:solidFill>
                <a:schemeClr val="bg1"/>
              </a:solidFill>
              <a:ea typeface="DengXian" panose="02010600030101010101" pitchFamily="2" charset="-122"/>
              <a:cs typeface="Times New Roman" panose="02020603050405020304" pitchFamily="18" charset="0"/>
            </a:endParaRPr>
          </a:p>
          <a:p>
            <a:pPr>
              <a:spcBef>
                <a:spcPts val="0"/>
              </a:spcBef>
            </a:pPr>
            <a:r>
              <a:rPr lang="en-US" sz="1800" dirty="0">
                <a:solidFill>
                  <a:schemeClr val="bg1"/>
                </a:solidFill>
              </a:rPr>
              <a:t>“The true impact of chilling effects is not </a:t>
            </a:r>
            <a:r>
              <a:rPr lang="en-US" sz="1800" i="1" dirty="0">
                <a:solidFill>
                  <a:schemeClr val="bg1"/>
                </a:solidFill>
              </a:rPr>
              <a:t>only </a:t>
            </a:r>
            <a:r>
              <a:rPr lang="en-US" sz="1800" dirty="0">
                <a:solidFill>
                  <a:schemeClr val="bg1"/>
                </a:solidFill>
              </a:rPr>
              <a:t>that it chills or deters certain speech and activities, but also in doing so, </a:t>
            </a:r>
            <a:r>
              <a:rPr lang="en-US" sz="1800" dirty="0">
                <a:solidFill>
                  <a:srgbClr val="FFFF00"/>
                </a:solidFill>
              </a:rPr>
              <a:t>helps foster the production of more conforming speech and activities</a:t>
            </a:r>
            <a:r>
              <a:rPr lang="en-US" sz="1800" dirty="0">
                <a:solidFill>
                  <a:schemeClr val="bg1"/>
                </a:solidFill>
              </a:rPr>
              <a:t>, which will almost always be more consistent with, and conforming to, existing power structures in society.” (Penney, 2022)</a:t>
            </a: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marL="0" indent="0">
              <a:lnSpc>
                <a:spcPct val="150000"/>
              </a:lnSpc>
              <a:spcBef>
                <a:spcPts val="0"/>
              </a:spcBef>
              <a:spcAft>
                <a:spcPts val="0"/>
              </a:spcAft>
              <a:buNone/>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endParaRPr lang="en-US" sz="1600" dirty="0">
              <a:solidFill>
                <a:schemeClr val="bg1"/>
              </a:solidFill>
            </a:endParaRPr>
          </a:p>
        </p:txBody>
      </p:sp>
      <p:sp>
        <p:nvSpPr>
          <p:cNvPr id="5" name="TextBox 4">
            <a:extLst>
              <a:ext uri="{FF2B5EF4-FFF2-40B4-BE49-F238E27FC236}">
                <a16:creationId xmlns:a16="http://schemas.microsoft.com/office/drawing/2014/main" id="{7E30707A-54E0-3EF2-A1B2-0DAE0B17CE9D}"/>
              </a:ext>
            </a:extLst>
          </p:cNvPr>
          <p:cNvSpPr txBox="1"/>
          <p:nvPr/>
        </p:nvSpPr>
        <p:spPr>
          <a:xfrm>
            <a:off x="8806434" y="4686301"/>
            <a:ext cx="503682" cy="769441"/>
          </a:xfrm>
          <a:prstGeom prst="rect">
            <a:avLst/>
          </a:prstGeom>
          <a:noFill/>
        </p:spPr>
        <p:txBody>
          <a:bodyPr wrap="square" rtlCol="0">
            <a:spAutoFit/>
          </a:bodyPr>
          <a:lstStyle/>
          <a:p>
            <a:r>
              <a:rPr lang="en-US" sz="2000" b="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t>
            </a:r>
            <a:endParaRPr lang="en-US" sz="360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a:p>
        </p:txBody>
      </p:sp>
      <p:sp>
        <p:nvSpPr>
          <p:cNvPr id="6" name="Title 1">
            <a:extLst>
              <a:ext uri="{FF2B5EF4-FFF2-40B4-BE49-F238E27FC236}">
                <a16:creationId xmlns:a16="http://schemas.microsoft.com/office/drawing/2014/main" id="{5D9388D6-B168-E6D7-256B-E14FCA9B6EB3}"/>
              </a:ext>
            </a:extLst>
          </p:cNvPr>
          <p:cNvSpPr txBox="1">
            <a:spLocks/>
          </p:cNvSpPr>
          <p:nvPr/>
        </p:nvSpPr>
        <p:spPr>
          <a:xfrm>
            <a:off x="2266313" y="3863103"/>
            <a:ext cx="5430376" cy="993775"/>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pPr>
              <a:lnSpc>
                <a:spcPct val="150000"/>
              </a:lnSpc>
              <a:spcBef>
                <a:spcPts val="0"/>
              </a:spcBef>
              <a:spcAft>
                <a:spcPts val="0"/>
              </a:spcAft>
            </a:pPr>
            <a:r>
              <a:rPr lang="en-US" sz="2400" dirty="0">
                <a:solidFill>
                  <a:srgbClr val="FFFF00"/>
                </a:solidFill>
                <a:ea typeface="DengXian" panose="02010600030101010101" pitchFamily="2" charset="-122"/>
                <a:cs typeface="Times New Roman" panose="02020603050405020304" pitchFamily="18" charset="0"/>
              </a:rPr>
              <a:t>and not just for teachers….</a:t>
            </a:r>
          </a:p>
        </p:txBody>
      </p:sp>
    </p:spTree>
    <p:extLst>
      <p:ext uri="{BB962C8B-B14F-4D97-AF65-F5344CB8AC3E}">
        <p14:creationId xmlns:p14="http://schemas.microsoft.com/office/powerpoint/2010/main" val="40594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88F10-B7F3-0870-DFB6-7E9D0ED26C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065743-82BF-005B-985D-056C81BE9ECC}"/>
              </a:ext>
            </a:extLst>
          </p:cNvPr>
          <p:cNvSpPr>
            <a:spLocks noGrp="1"/>
          </p:cNvSpPr>
          <p:nvPr>
            <p:ph type="body" sz="quarter" idx="13"/>
          </p:nvPr>
        </p:nvSpPr>
        <p:spPr>
          <a:xfrm>
            <a:off x="1432874" y="716437"/>
            <a:ext cx="6667518" cy="4112739"/>
          </a:xfrm>
        </p:spPr>
        <p:txBody>
          <a:bodyPr/>
          <a:lstStyle/>
          <a:p>
            <a:pPr marL="342900" indent="-342900">
              <a:buAutoNum type="arabicPeriod"/>
            </a:pPr>
            <a:r>
              <a:rPr lang="en-US" sz="2000" dirty="0"/>
              <a:t>A Möbius Trip: Part 1</a:t>
            </a:r>
          </a:p>
          <a:p>
            <a:pPr marL="342900" indent="-342900">
              <a:buAutoNum type="arabicPeriod"/>
            </a:pPr>
            <a:r>
              <a:rPr lang="en-US" sz="2000" dirty="0"/>
              <a:t>The legal framework</a:t>
            </a:r>
          </a:p>
          <a:p>
            <a:pPr marL="342900" indent="-342900">
              <a:buAutoNum type="arabicPeriod"/>
            </a:pPr>
            <a:r>
              <a:rPr lang="en-US" sz="2000" dirty="0"/>
              <a:t>The Charter</a:t>
            </a:r>
          </a:p>
          <a:p>
            <a:pPr marL="342900" indent="-342900">
              <a:buAutoNum type="arabicPeriod"/>
            </a:pPr>
            <a:r>
              <a:rPr lang="en-US" sz="2000" dirty="0"/>
              <a:t>Notable cases (Cromer?)</a:t>
            </a:r>
          </a:p>
          <a:p>
            <a:pPr marL="342900" indent="-342900">
              <a:buAutoNum type="arabicPeriod"/>
            </a:pPr>
            <a:r>
              <a:rPr lang="en-US" sz="2000" dirty="0"/>
              <a:t>Duty to report</a:t>
            </a:r>
          </a:p>
          <a:p>
            <a:pPr marL="342900" indent="-342900">
              <a:buAutoNum type="arabicPeriod"/>
            </a:pPr>
            <a:r>
              <a:rPr lang="en-US" sz="2000" dirty="0"/>
              <a:t>Teacher as role model</a:t>
            </a:r>
          </a:p>
          <a:p>
            <a:pPr marL="342900" indent="-342900">
              <a:buAutoNum type="arabicPeriod"/>
            </a:pPr>
            <a:r>
              <a:rPr lang="en-US" sz="2000" dirty="0"/>
              <a:t>Curriculum</a:t>
            </a:r>
          </a:p>
          <a:p>
            <a:pPr marL="342900" indent="-342900">
              <a:buAutoNum type="arabicPeriod"/>
            </a:pPr>
            <a:r>
              <a:rPr lang="en-US" sz="2000" dirty="0"/>
              <a:t>Inquiry</a:t>
            </a:r>
          </a:p>
          <a:p>
            <a:pPr marL="342900" indent="-342900">
              <a:buAutoNum type="arabicPeriod"/>
            </a:pPr>
            <a:r>
              <a:rPr lang="en-US" sz="2000" dirty="0"/>
              <a:t>A Möbius Trip: Part 2 </a:t>
            </a:r>
          </a:p>
          <a:p>
            <a:pPr marL="342900" indent="-342900">
              <a:buAutoNum type="arabicPeriod"/>
            </a:pPr>
            <a:r>
              <a:rPr lang="en-US" sz="2000" dirty="0"/>
              <a:t> Extras</a:t>
            </a:r>
          </a:p>
          <a:p>
            <a:pPr marL="342900" indent="-342900">
              <a:buAutoNum type="arabicPeriod"/>
            </a:pPr>
            <a:endParaRPr lang="en-US" dirty="0"/>
          </a:p>
        </p:txBody>
      </p:sp>
      <p:sp>
        <p:nvSpPr>
          <p:cNvPr id="3" name="Title 2">
            <a:extLst>
              <a:ext uri="{FF2B5EF4-FFF2-40B4-BE49-F238E27FC236}">
                <a16:creationId xmlns:a16="http://schemas.microsoft.com/office/drawing/2014/main" id="{7F2057D9-2E8C-F7F9-FEB8-6B2111C9DC91}"/>
              </a:ext>
            </a:extLst>
          </p:cNvPr>
          <p:cNvSpPr>
            <a:spLocks noGrp="1"/>
          </p:cNvSpPr>
          <p:nvPr>
            <p:ph type="title"/>
          </p:nvPr>
        </p:nvSpPr>
        <p:spPr>
          <a:xfrm>
            <a:off x="438954" y="197308"/>
            <a:ext cx="7886700" cy="432047"/>
          </a:xfrm>
        </p:spPr>
        <p:txBody>
          <a:bodyPr/>
          <a:lstStyle/>
          <a:p>
            <a:r>
              <a:rPr lang="en-US" sz="1800" dirty="0">
                <a:effectLst/>
                <a:latin typeface="Times New Roman" panose="02020603050405020304" pitchFamily="18" charset="0"/>
              </a:rPr>
              <a:t>Agenda Slide</a:t>
            </a:r>
            <a:endParaRPr lang="en-US" dirty="0"/>
          </a:p>
        </p:txBody>
      </p:sp>
    </p:spTree>
    <p:extLst>
      <p:ext uri="{BB962C8B-B14F-4D97-AF65-F5344CB8AC3E}">
        <p14:creationId xmlns:p14="http://schemas.microsoft.com/office/powerpoint/2010/main" val="3258550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9BD6192-85DF-856D-840E-5EE4F923FB98}"/>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D56C30ED-2334-FF71-AA9C-E23A8024B3C4}"/>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AFB72AD9-709D-9F78-EF83-67287B44BEFB}"/>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59D8E300-0379-DF8D-51C7-9AC46EEDAE94}"/>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Curriculum as contested</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48466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88CE9B-E315-EA28-ED81-3C9F14C0C474}"/>
              </a:ext>
            </a:extLst>
          </p:cNvPr>
          <p:cNvSpPr>
            <a:spLocks noGrp="1"/>
          </p:cNvSpPr>
          <p:nvPr>
            <p:ph type="body" sz="quarter" idx="13"/>
          </p:nvPr>
        </p:nvSpPr>
        <p:spPr/>
        <p:txBody>
          <a:bodyPr/>
          <a:lstStyle/>
          <a:p>
            <a:r>
              <a:rPr lang="en-US"/>
              <a:t> </a:t>
            </a:r>
          </a:p>
        </p:txBody>
      </p:sp>
      <p:sp>
        <p:nvSpPr>
          <p:cNvPr id="3" name="Title 2">
            <a:extLst>
              <a:ext uri="{FF2B5EF4-FFF2-40B4-BE49-F238E27FC236}">
                <a16:creationId xmlns:a16="http://schemas.microsoft.com/office/drawing/2014/main" id="{F05EBBAC-8482-FDED-38F2-160E8FD979AD}"/>
              </a:ext>
            </a:extLst>
          </p:cNvPr>
          <p:cNvSpPr>
            <a:spLocks noGrp="1"/>
          </p:cNvSpPr>
          <p:nvPr>
            <p:ph type="title"/>
          </p:nvPr>
        </p:nvSpPr>
        <p:spPr/>
        <p:txBody>
          <a:bodyPr/>
          <a:lstStyle/>
          <a:p>
            <a:r>
              <a:rPr lang="en-US"/>
              <a:t> </a:t>
            </a:r>
          </a:p>
        </p:txBody>
      </p:sp>
      <p:pic>
        <p:nvPicPr>
          <p:cNvPr id="8" name="Picture 7">
            <a:extLst>
              <a:ext uri="{FF2B5EF4-FFF2-40B4-BE49-F238E27FC236}">
                <a16:creationId xmlns:a16="http://schemas.microsoft.com/office/drawing/2014/main" id="{0FA3EA19-19F1-3FD1-09E5-6255E9DE0799}"/>
              </a:ext>
            </a:extLst>
          </p:cNvPr>
          <p:cNvPicPr>
            <a:picLocks noChangeAspect="1"/>
          </p:cNvPicPr>
          <p:nvPr/>
        </p:nvPicPr>
        <p:blipFill>
          <a:blip r:embed="rId3"/>
          <a:stretch>
            <a:fillRect/>
          </a:stretch>
        </p:blipFill>
        <p:spPr>
          <a:xfrm>
            <a:off x="88198" y="633412"/>
            <a:ext cx="8362950" cy="3476625"/>
          </a:xfrm>
          <a:prstGeom prst="rect">
            <a:avLst/>
          </a:prstGeom>
        </p:spPr>
      </p:pic>
    </p:spTree>
    <p:extLst>
      <p:ext uri="{BB962C8B-B14F-4D97-AF65-F5344CB8AC3E}">
        <p14:creationId xmlns:p14="http://schemas.microsoft.com/office/powerpoint/2010/main" val="273613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6FE63-6548-C2B0-8789-7727D471B7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131320-07CF-FB50-1D76-DEEF7E218777}"/>
              </a:ext>
            </a:extLst>
          </p:cNvPr>
          <p:cNvSpPr>
            <a:spLocks noGrp="1"/>
          </p:cNvSpPr>
          <p:nvPr>
            <p:ph type="body" sz="quarter" idx="13"/>
          </p:nvPr>
        </p:nvSpPr>
        <p:spPr/>
        <p:txBody>
          <a:bodyPr/>
          <a:lstStyle/>
          <a:p>
            <a:r>
              <a:rPr lang="en-US"/>
              <a:t> </a:t>
            </a:r>
          </a:p>
        </p:txBody>
      </p:sp>
      <p:sp>
        <p:nvSpPr>
          <p:cNvPr id="3" name="Title 2">
            <a:extLst>
              <a:ext uri="{FF2B5EF4-FFF2-40B4-BE49-F238E27FC236}">
                <a16:creationId xmlns:a16="http://schemas.microsoft.com/office/drawing/2014/main" id="{E3C98B57-55B3-9AE1-BA51-8FEF16A93E0C}"/>
              </a:ext>
            </a:extLst>
          </p:cNvPr>
          <p:cNvSpPr>
            <a:spLocks noGrp="1"/>
          </p:cNvSpPr>
          <p:nvPr>
            <p:ph type="title"/>
          </p:nvPr>
        </p:nvSpPr>
        <p:spPr/>
        <p:txBody>
          <a:bodyPr/>
          <a:lstStyle/>
          <a:p>
            <a:r>
              <a:rPr lang="en-US"/>
              <a:t> </a:t>
            </a:r>
          </a:p>
        </p:txBody>
      </p:sp>
      <p:pic>
        <p:nvPicPr>
          <p:cNvPr id="8" name="Picture 7" descr="A person sitting on a long nose&#10;&#10;AI-generated content may be incorrect.">
            <a:extLst>
              <a:ext uri="{FF2B5EF4-FFF2-40B4-BE49-F238E27FC236}">
                <a16:creationId xmlns:a16="http://schemas.microsoft.com/office/drawing/2014/main" id="{EBEC54C1-11F8-6AB0-2580-BCD4A6C7DC9A}"/>
              </a:ext>
            </a:extLst>
          </p:cNvPr>
          <p:cNvPicPr>
            <a:picLocks noChangeAspect="1"/>
          </p:cNvPicPr>
          <p:nvPr/>
        </p:nvPicPr>
        <p:blipFill>
          <a:blip r:embed="rId3"/>
          <a:stretch>
            <a:fillRect/>
          </a:stretch>
        </p:blipFill>
        <p:spPr>
          <a:xfrm>
            <a:off x="6048375" y="339203"/>
            <a:ext cx="2947367" cy="4201566"/>
          </a:xfrm>
          <a:prstGeom prst="rect">
            <a:avLst/>
          </a:prstGeom>
        </p:spPr>
      </p:pic>
      <p:pic>
        <p:nvPicPr>
          <p:cNvPr id="15" name="Picture 14">
            <a:extLst>
              <a:ext uri="{FF2B5EF4-FFF2-40B4-BE49-F238E27FC236}">
                <a16:creationId xmlns:a16="http://schemas.microsoft.com/office/drawing/2014/main" id="{E60744DA-1937-00A8-D2AB-9333B22050DF}"/>
              </a:ext>
            </a:extLst>
          </p:cNvPr>
          <p:cNvPicPr>
            <a:picLocks noChangeAspect="1"/>
          </p:cNvPicPr>
          <p:nvPr/>
        </p:nvPicPr>
        <p:blipFill>
          <a:blip r:embed="rId4"/>
          <a:stretch>
            <a:fillRect/>
          </a:stretch>
        </p:blipFill>
        <p:spPr>
          <a:xfrm>
            <a:off x="0" y="1131888"/>
            <a:ext cx="5979254" cy="1962150"/>
          </a:xfrm>
          <a:prstGeom prst="rect">
            <a:avLst/>
          </a:prstGeom>
        </p:spPr>
      </p:pic>
    </p:spTree>
    <p:extLst>
      <p:ext uri="{BB962C8B-B14F-4D97-AF65-F5344CB8AC3E}">
        <p14:creationId xmlns:p14="http://schemas.microsoft.com/office/powerpoint/2010/main" val="1653530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3F8A-22C7-CCDA-3A91-83BC32DC2BD8}"/>
              </a:ext>
            </a:extLst>
          </p:cNvPr>
          <p:cNvSpPr>
            <a:spLocks noGrp="1"/>
          </p:cNvSpPr>
          <p:nvPr>
            <p:ph type="title"/>
          </p:nvPr>
        </p:nvSpPr>
        <p:spPr/>
        <p:txBody>
          <a:bodyPr/>
          <a:lstStyle/>
          <a:p>
            <a:r>
              <a:rPr lang="en-US" dirty="0"/>
              <a:t> </a:t>
            </a:r>
          </a:p>
        </p:txBody>
      </p:sp>
      <p:pic>
        <p:nvPicPr>
          <p:cNvPr id="7" name="Picture 6">
            <a:extLst>
              <a:ext uri="{FF2B5EF4-FFF2-40B4-BE49-F238E27FC236}">
                <a16:creationId xmlns:a16="http://schemas.microsoft.com/office/drawing/2014/main" id="{4F1083F0-7CA8-2469-4147-D5D6C66650EB}"/>
              </a:ext>
            </a:extLst>
          </p:cNvPr>
          <p:cNvPicPr>
            <a:picLocks noChangeAspect="1"/>
          </p:cNvPicPr>
          <p:nvPr/>
        </p:nvPicPr>
        <p:blipFill>
          <a:blip r:embed="rId3"/>
          <a:stretch>
            <a:fillRect/>
          </a:stretch>
        </p:blipFill>
        <p:spPr>
          <a:xfrm>
            <a:off x="0" y="214312"/>
            <a:ext cx="9144000" cy="3936854"/>
          </a:xfrm>
          <a:prstGeom prst="rect">
            <a:avLst/>
          </a:prstGeom>
        </p:spPr>
      </p:pic>
    </p:spTree>
    <p:extLst>
      <p:ext uri="{BB962C8B-B14F-4D97-AF65-F5344CB8AC3E}">
        <p14:creationId xmlns:p14="http://schemas.microsoft.com/office/powerpoint/2010/main" val="1296971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B2A67-7416-8432-40DF-030AC92A02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9BE601-B15C-652A-CF6E-1E1C47941894}"/>
              </a:ext>
            </a:extLst>
          </p:cNvPr>
          <p:cNvSpPr>
            <a:spLocks noGrp="1"/>
          </p:cNvSpPr>
          <p:nvPr>
            <p:ph type="body" sz="quarter" idx="13"/>
          </p:nvPr>
        </p:nvSpPr>
        <p:spPr>
          <a:xfrm>
            <a:off x="1432874" y="716437"/>
            <a:ext cx="6667518" cy="4112739"/>
          </a:xfrm>
        </p:spPr>
        <p:txBody>
          <a:bodyPr/>
          <a:lstStyle/>
          <a:p>
            <a:pPr marL="342900" indent="-342900">
              <a:buAutoNum type="arabicPeriod"/>
            </a:pPr>
            <a:r>
              <a:rPr lang="en-US" sz="2000" dirty="0"/>
              <a:t>A Möbius Trip: Part 1</a:t>
            </a:r>
          </a:p>
          <a:p>
            <a:pPr marL="342900" indent="-342900">
              <a:buAutoNum type="arabicPeriod"/>
            </a:pPr>
            <a:r>
              <a:rPr lang="en-US" sz="2000" dirty="0"/>
              <a:t>The legal framework</a:t>
            </a:r>
          </a:p>
          <a:p>
            <a:pPr marL="342900" indent="-342900">
              <a:buAutoNum type="arabicPeriod"/>
            </a:pPr>
            <a:r>
              <a:rPr lang="en-US" sz="2000" dirty="0"/>
              <a:t>The Charter</a:t>
            </a:r>
          </a:p>
          <a:p>
            <a:pPr marL="342900" indent="-342900">
              <a:buAutoNum type="arabicPeriod"/>
            </a:pPr>
            <a:r>
              <a:rPr lang="en-US" sz="2000" dirty="0"/>
              <a:t>Notable cases (Cromer?)</a:t>
            </a:r>
          </a:p>
          <a:p>
            <a:pPr marL="342900" indent="-342900">
              <a:buAutoNum type="arabicPeriod"/>
            </a:pPr>
            <a:r>
              <a:rPr lang="en-US" sz="2000" dirty="0"/>
              <a:t>Duty to report</a:t>
            </a:r>
          </a:p>
          <a:p>
            <a:pPr marL="342900" indent="-342900">
              <a:buAutoNum type="arabicPeriod"/>
            </a:pPr>
            <a:r>
              <a:rPr lang="en-US" sz="2000" dirty="0"/>
              <a:t>Teacher as role model</a:t>
            </a:r>
          </a:p>
          <a:p>
            <a:pPr marL="342900" indent="-342900">
              <a:buAutoNum type="arabicPeriod"/>
            </a:pPr>
            <a:r>
              <a:rPr lang="en-US" sz="2000" dirty="0"/>
              <a:t>Curriculum</a:t>
            </a:r>
          </a:p>
          <a:p>
            <a:pPr marL="342900" indent="-342900">
              <a:buAutoNum type="arabicPeriod"/>
            </a:pPr>
            <a:r>
              <a:rPr lang="en-US" sz="2000" dirty="0"/>
              <a:t>Inquiry: A Möbius Trip: Part 2 </a:t>
            </a:r>
          </a:p>
          <a:p>
            <a:pPr marL="342900" indent="-342900">
              <a:buAutoNum type="arabicPeriod"/>
            </a:pPr>
            <a:r>
              <a:rPr lang="en-US" sz="2000" dirty="0"/>
              <a:t> Extras</a:t>
            </a:r>
          </a:p>
          <a:p>
            <a:pPr marL="342900" indent="-342900">
              <a:buAutoNum type="arabicPeriod"/>
            </a:pPr>
            <a:endParaRPr lang="en-US" dirty="0"/>
          </a:p>
        </p:txBody>
      </p:sp>
      <p:sp>
        <p:nvSpPr>
          <p:cNvPr id="3" name="Title 2">
            <a:extLst>
              <a:ext uri="{FF2B5EF4-FFF2-40B4-BE49-F238E27FC236}">
                <a16:creationId xmlns:a16="http://schemas.microsoft.com/office/drawing/2014/main" id="{571C2F3F-5A7B-39DF-0B2C-D093AF37170A}"/>
              </a:ext>
            </a:extLst>
          </p:cNvPr>
          <p:cNvSpPr>
            <a:spLocks noGrp="1"/>
          </p:cNvSpPr>
          <p:nvPr>
            <p:ph type="title"/>
          </p:nvPr>
        </p:nvSpPr>
        <p:spPr>
          <a:xfrm>
            <a:off x="438954" y="197308"/>
            <a:ext cx="7886700" cy="432047"/>
          </a:xfrm>
        </p:spPr>
        <p:txBody>
          <a:bodyPr/>
          <a:lstStyle/>
          <a:p>
            <a:r>
              <a:rPr lang="en-US" sz="1800" dirty="0">
                <a:effectLst/>
                <a:latin typeface="Times New Roman" panose="02020603050405020304" pitchFamily="18" charset="0"/>
              </a:rPr>
              <a:t>Agenda Slide</a:t>
            </a:r>
            <a:endParaRPr lang="en-US" dirty="0"/>
          </a:p>
        </p:txBody>
      </p:sp>
    </p:spTree>
    <p:extLst>
      <p:ext uri="{BB962C8B-B14F-4D97-AF65-F5344CB8AC3E}">
        <p14:creationId xmlns:p14="http://schemas.microsoft.com/office/powerpoint/2010/main" val="3791634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CA14F-EC13-FA46-851B-DE005F7D9555}"/>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89A236FA-547E-083E-9B09-0DE7686E67A8}"/>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B46CAE46-8633-66D4-3D73-5A4482AD91B7}"/>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473F32C5-AC0B-6C1C-525E-1D1781D6CE5A}"/>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A04762B5-3F28-0B5C-2A55-B62CDC465700}"/>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Inquiry</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1276676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1B5A8-B6FD-4922-7FD5-ABE5E3C5A24D}"/>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6A390807-33C0-F031-6531-4947AE3CF679}"/>
              </a:ext>
            </a:extLst>
          </p:cNvPr>
          <p:cNvPicPr>
            <a:picLocks noChangeAspect="1"/>
          </p:cNvPicPr>
          <p:nvPr/>
        </p:nvPicPr>
        <p:blipFill>
          <a:blip r:embed="rId3"/>
          <a:stretch>
            <a:fillRect/>
          </a:stretch>
        </p:blipFill>
        <p:spPr>
          <a:xfrm>
            <a:off x="1071385" y="0"/>
            <a:ext cx="6029680" cy="5143500"/>
          </a:xfrm>
          <a:prstGeom prst="rect">
            <a:avLst/>
          </a:prstGeom>
        </p:spPr>
      </p:pic>
    </p:spTree>
    <p:extLst>
      <p:ext uri="{BB962C8B-B14F-4D97-AF65-F5344CB8AC3E}">
        <p14:creationId xmlns:p14="http://schemas.microsoft.com/office/powerpoint/2010/main" val="2217886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FB345C-303E-8F16-51BA-024C66315E67}"/>
              </a:ext>
            </a:extLst>
          </p:cNvPr>
          <p:cNvSpPr>
            <a:spLocks noGrp="1"/>
          </p:cNvSpPr>
          <p:nvPr>
            <p:ph type="body" sz="quarter" idx="13"/>
          </p:nvPr>
        </p:nvSpPr>
        <p:spPr>
          <a:xfrm>
            <a:off x="438954" y="4139380"/>
            <a:ext cx="7661438" cy="689795"/>
          </a:xfrm>
        </p:spPr>
        <p:txBody>
          <a:bodyPr/>
          <a:lstStyle/>
          <a:p>
            <a:r>
              <a:rPr lang="en-US"/>
              <a:t> </a:t>
            </a:r>
          </a:p>
        </p:txBody>
      </p:sp>
      <p:sp>
        <p:nvSpPr>
          <p:cNvPr id="3" name="Title 2">
            <a:extLst>
              <a:ext uri="{FF2B5EF4-FFF2-40B4-BE49-F238E27FC236}">
                <a16:creationId xmlns:a16="http://schemas.microsoft.com/office/drawing/2014/main" id="{E4BE6718-49F5-EF40-E88B-2ADAE81FD3DA}"/>
              </a:ext>
            </a:extLst>
          </p:cNvPr>
          <p:cNvSpPr>
            <a:spLocks noGrp="1"/>
          </p:cNvSpPr>
          <p:nvPr>
            <p:ph type="title"/>
          </p:nvPr>
        </p:nvSpPr>
        <p:spPr/>
        <p:txBody>
          <a:bodyPr/>
          <a:lstStyle/>
          <a:p>
            <a:r>
              <a:rPr lang="en-US"/>
              <a:t> </a:t>
            </a:r>
          </a:p>
        </p:txBody>
      </p:sp>
      <p:sp>
        <p:nvSpPr>
          <p:cNvPr id="6" name="TextBox 5">
            <a:extLst>
              <a:ext uri="{FF2B5EF4-FFF2-40B4-BE49-F238E27FC236}">
                <a16:creationId xmlns:a16="http://schemas.microsoft.com/office/drawing/2014/main" id="{AFB6A392-7D92-8B21-BF96-FBCAE33E18CD}"/>
              </a:ext>
            </a:extLst>
          </p:cNvPr>
          <p:cNvSpPr txBox="1"/>
          <p:nvPr/>
        </p:nvSpPr>
        <p:spPr>
          <a:xfrm>
            <a:off x="1976985" y="4139380"/>
            <a:ext cx="5653267" cy="646331"/>
          </a:xfrm>
          <a:prstGeom prst="rect">
            <a:avLst/>
          </a:prstGeom>
          <a:noFill/>
        </p:spPr>
        <p:txBody>
          <a:bodyPr wrap="square">
            <a:spAutoFit/>
          </a:bodyPr>
          <a:lstStyle/>
          <a:p>
            <a:r>
              <a:rPr lang="en-US" sz="3600" b="1" dirty="0">
                <a:solidFill>
                  <a:srgbClr val="FFFF00"/>
                </a:solidFill>
              </a:rPr>
              <a:t>What are you left with?</a:t>
            </a:r>
          </a:p>
        </p:txBody>
      </p:sp>
      <p:pic>
        <p:nvPicPr>
          <p:cNvPr id="9" name="Picture 8">
            <a:extLst>
              <a:ext uri="{FF2B5EF4-FFF2-40B4-BE49-F238E27FC236}">
                <a16:creationId xmlns:a16="http://schemas.microsoft.com/office/drawing/2014/main" id="{24272F52-D3FA-1ADB-792B-5EACAE65B780}"/>
              </a:ext>
            </a:extLst>
          </p:cNvPr>
          <p:cNvPicPr>
            <a:picLocks noChangeAspect="1"/>
          </p:cNvPicPr>
          <p:nvPr/>
        </p:nvPicPr>
        <p:blipFill>
          <a:blip r:embed="rId3"/>
          <a:srcRect l="11051" r="12862"/>
          <a:stretch/>
        </p:blipFill>
        <p:spPr>
          <a:xfrm>
            <a:off x="0" y="-9525"/>
            <a:ext cx="4000501" cy="3943350"/>
          </a:xfrm>
          <a:prstGeom prst="rect">
            <a:avLst/>
          </a:prstGeom>
        </p:spPr>
      </p:pic>
      <p:pic>
        <p:nvPicPr>
          <p:cNvPr id="13" name="Picture 12">
            <a:extLst>
              <a:ext uri="{FF2B5EF4-FFF2-40B4-BE49-F238E27FC236}">
                <a16:creationId xmlns:a16="http://schemas.microsoft.com/office/drawing/2014/main" id="{798B8E43-14AF-AC00-EBCA-AC86DE9D2DA5}"/>
              </a:ext>
            </a:extLst>
          </p:cNvPr>
          <p:cNvPicPr>
            <a:picLocks noChangeAspect="1"/>
          </p:cNvPicPr>
          <p:nvPr/>
        </p:nvPicPr>
        <p:blipFill>
          <a:blip r:embed="rId4"/>
          <a:stretch>
            <a:fillRect/>
          </a:stretch>
        </p:blipFill>
        <p:spPr>
          <a:xfrm>
            <a:off x="3886200" y="-9525"/>
            <a:ext cx="5257800" cy="3943350"/>
          </a:xfrm>
          <a:prstGeom prst="rect">
            <a:avLst/>
          </a:prstGeom>
        </p:spPr>
      </p:pic>
    </p:spTree>
    <p:extLst>
      <p:ext uri="{BB962C8B-B14F-4D97-AF65-F5344CB8AC3E}">
        <p14:creationId xmlns:p14="http://schemas.microsoft.com/office/powerpoint/2010/main" val="9397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E487-74F0-E0A3-3667-7209A29E6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8EA2A-F53F-0C31-193B-A74ECB9990BB}"/>
              </a:ext>
            </a:extLst>
          </p:cNvPr>
          <p:cNvSpPr>
            <a:spLocks noGrp="1"/>
          </p:cNvSpPr>
          <p:nvPr>
            <p:ph type="title"/>
          </p:nvPr>
        </p:nvSpPr>
        <p:spPr/>
        <p:txBody>
          <a:bodyPr/>
          <a:lstStyle/>
          <a:p>
            <a:r>
              <a:rPr lang="en-US" dirty="0"/>
              <a:t> </a:t>
            </a:r>
          </a:p>
        </p:txBody>
      </p:sp>
      <p:pic>
        <p:nvPicPr>
          <p:cNvPr id="6" name="Picture 5" descr="A pink ribbon with white text&#10;&#10;AI-generated content may be incorrect.">
            <a:extLst>
              <a:ext uri="{FF2B5EF4-FFF2-40B4-BE49-F238E27FC236}">
                <a16:creationId xmlns:a16="http://schemas.microsoft.com/office/drawing/2014/main" id="{9D88AE66-7B4B-9EE1-24E4-97BA1A5B3623}"/>
              </a:ext>
            </a:extLst>
          </p:cNvPr>
          <p:cNvPicPr>
            <a:picLocks noChangeAspect="1"/>
          </p:cNvPicPr>
          <p:nvPr/>
        </p:nvPicPr>
        <p:blipFill>
          <a:blip r:embed="rId3"/>
          <a:stretch>
            <a:fillRect/>
          </a:stretch>
        </p:blipFill>
        <p:spPr>
          <a:xfrm>
            <a:off x="0" y="460561"/>
            <a:ext cx="9144000" cy="4222377"/>
          </a:xfrm>
          <a:prstGeom prst="rect">
            <a:avLst/>
          </a:prstGeom>
        </p:spPr>
      </p:pic>
    </p:spTree>
    <p:extLst>
      <p:ext uri="{BB962C8B-B14F-4D97-AF65-F5344CB8AC3E}">
        <p14:creationId xmlns:p14="http://schemas.microsoft.com/office/powerpoint/2010/main" val="282192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722B5-1689-82A8-C814-5247AE9A8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75C4F-2787-883D-09C5-491543F763B8}"/>
              </a:ext>
            </a:extLst>
          </p:cNvPr>
          <p:cNvSpPr>
            <a:spLocks noGrp="1"/>
          </p:cNvSpPr>
          <p:nvPr>
            <p:ph type="title"/>
          </p:nvPr>
        </p:nvSpPr>
        <p:spPr/>
        <p:txBody>
          <a:bodyPr/>
          <a:lstStyle/>
          <a:p>
            <a:r>
              <a:rPr lang="en-US" dirty="0"/>
              <a:t> </a:t>
            </a:r>
          </a:p>
        </p:txBody>
      </p:sp>
      <p:pic>
        <p:nvPicPr>
          <p:cNvPr id="5" name="Picture 4" descr="A blue and white ribbon with white text&#10;&#10;AI-generated content may be incorrect.">
            <a:extLst>
              <a:ext uri="{FF2B5EF4-FFF2-40B4-BE49-F238E27FC236}">
                <a16:creationId xmlns:a16="http://schemas.microsoft.com/office/drawing/2014/main" id="{F068976F-ADD1-8FB6-1E36-7C87A9B6E54C}"/>
              </a:ext>
            </a:extLst>
          </p:cNvPr>
          <p:cNvPicPr>
            <a:picLocks noChangeAspect="1"/>
          </p:cNvPicPr>
          <p:nvPr/>
        </p:nvPicPr>
        <p:blipFill>
          <a:blip r:embed="rId3"/>
          <a:stretch>
            <a:fillRect/>
          </a:stretch>
        </p:blipFill>
        <p:spPr>
          <a:xfrm>
            <a:off x="0" y="14474"/>
            <a:ext cx="9144000" cy="4222377"/>
          </a:xfrm>
          <a:prstGeom prst="rect">
            <a:avLst/>
          </a:prstGeom>
        </p:spPr>
      </p:pic>
      <p:sp>
        <p:nvSpPr>
          <p:cNvPr id="3" name="TextBox 2">
            <a:extLst>
              <a:ext uri="{FF2B5EF4-FFF2-40B4-BE49-F238E27FC236}">
                <a16:creationId xmlns:a16="http://schemas.microsoft.com/office/drawing/2014/main" id="{24115179-E495-7FA9-4C4A-5DDAC7064808}"/>
              </a:ext>
            </a:extLst>
          </p:cNvPr>
          <p:cNvSpPr txBox="1"/>
          <p:nvPr/>
        </p:nvSpPr>
        <p:spPr>
          <a:xfrm>
            <a:off x="0" y="4236851"/>
            <a:ext cx="9144000" cy="830997"/>
          </a:xfrm>
          <a:prstGeom prst="rect">
            <a:avLst/>
          </a:prstGeom>
          <a:noFill/>
        </p:spPr>
        <p:txBody>
          <a:bodyPr wrap="square" rtlCol="0">
            <a:spAutoFit/>
          </a:bodyPr>
          <a:lstStyle/>
          <a:p>
            <a:pPr algn="ctr"/>
            <a:r>
              <a:rPr lang="en-US" sz="2400" b="1" dirty="0">
                <a:solidFill>
                  <a:schemeClr val="bg1"/>
                </a:solidFill>
              </a:rPr>
              <a:t>Be(com)ing a teacher: </a:t>
            </a:r>
            <a:br>
              <a:rPr lang="en-US" sz="2400" b="1" dirty="0">
                <a:solidFill>
                  <a:schemeClr val="bg1"/>
                </a:solidFill>
              </a:rPr>
            </a:br>
            <a:r>
              <a:rPr lang="en-US" sz="2400" b="1" dirty="0">
                <a:solidFill>
                  <a:schemeClr val="bg1"/>
                </a:solidFill>
              </a:rPr>
              <a:t>Private citizen / Public servant</a:t>
            </a:r>
            <a:endParaRPr lang="en-US" b="1" dirty="0">
              <a:solidFill>
                <a:schemeClr val="bg1"/>
              </a:solidFill>
            </a:endParaRPr>
          </a:p>
        </p:txBody>
      </p:sp>
    </p:spTree>
    <p:extLst>
      <p:ext uri="{BB962C8B-B14F-4D97-AF65-F5344CB8AC3E}">
        <p14:creationId xmlns:p14="http://schemas.microsoft.com/office/powerpoint/2010/main" val="183631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4E64A-E7E2-5239-A040-B49C510BE0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5AED7C-F0BB-96F0-D904-480048E5836C}"/>
              </a:ext>
            </a:extLst>
          </p:cNvPr>
          <p:cNvSpPr>
            <a:spLocks noGrp="1"/>
          </p:cNvSpPr>
          <p:nvPr>
            <p:ph type="body" sz="quarter" idx="13"/>
          </p:nvPr>
        </p:nvSpPr>
        <p:spPr>
          <a:xfrm>
            <a:off x="1432874" y="716437"/>
            <a:ext cx="6667518" cy="4112739"/>
          </a:xfrm>
        </p:spPr>
        <p:txBody>
          <a:bodyPr/>
          <a:lstStyle/>
          <a:p>
            <a:pPr marL="342900" indent="-342900">
              <a:buAutoNum type="arabicPeriod"/>
            </a:pPr>
            <a:r>
              <a:rPr lang="en-US" sz="2000" dirty="0"/>
              <a:t>A Möbius Trip: Part 1</a:t>
            </a:r>
          </a:p>
          <a:p>
            <a:pPr marL="342900" indent="-342900">
              <a:buAutoNum type="arabicPeriod"/>
            </a:pPr>
            <a:r>
              <a:rPr lang="en-US" sz="2000" dirty="0"/>
              <a:t>The legal framework</a:t>
            </a:r>
          </a:p>
          <a:p>
            <a:pPr marL="342900" indent="-342900">
              <a:buAutoNum type="arabicPeriod"/>
            </a:pPr>
            <a:r>
              <a:rPr lang="en-US" sz="2000" dirty="0"/>
              <a:t>The Charter</a:t>
            </a:r>
          </a:p>
          <a:p>
            <a:pPr marL="342900" indent="-342900">
              <a:buAutoNum type="arabicPeriod"/>
            </a:pPr>
            <a:r>
              <a:rPr lang="en-US" sz="2000" dirty="0"/>
              <a:t>Notable cases (Cromer?)</a:t>
            </a:r>
          </a:p>
          <a:p>
            <a:pPr marL="342900" indent="-342900">
              <a:buAutoNum type="arabicPeriod"/>
            </a:pPr>
            <a:r>
              <a:rPr lang="en-US" sz="2000" dirty="0"/>
              <a:t>Duty to report</a:t>
            </a:r>
          </a:p>
          <a:p>
            <a:pPr marL="342900" indent="-342900">
              <a:buAutoNum type="arabicPeriod"/>
            </a:pPr>
            <a:r>
              <a:rPr lang="en-US" sz="2000" dirty="0"/>
              <a:t>Teacher as role model</a:t>
            </a:r>
          </a:p>
          <a:p>
            <a:pPr marL="342900" indent="-342900">
              <a:buAutoNum type="arabicPeriod"/>
            </a:pPr>
            <a:r>
              <a:rPr lang="en-US" sz="2000" dirty="0"/>
              <a:t>Curriculum</a:t>
            </a:r>
          </a:p>
          <a:p>
            <a:pPr marL="342900" indent="-342900">
              <a:buAutoNum type="arabicPeriod"/>
            </a:pPr>
            <a:r>
              <a:rPr lang="en-US" sz="2000" dirty="0"/>
              <a:t>Inquiry</a:t>
            </a:r>
          </a:p>
          <a:p>
            <a:pPr marL="342900" indent="-342900">
              <a:buAutoNum type="arabicPeriod"/>
            </a:pPr>
            <a:r>
              <a:rPr lang="en-US" sz="2000" dirty="0"/>
              <a:t>A Möbius Trip: Part 2 </a:t>
            </a:r>
          </a:p>
          <a:p>
            <a:pPr marL="342900" indent="-342900">
              <a:buAutoNum type="arabicPeriod"/>
            </a:pPr>
            <a:r>
              <a:rPr lang="en-US" sz="2000" dirty="0"/>
              <a:t> Extras</a:t>
            </a:r>
          </a:p>
          <a:p>
            <a:pPr marL="342900" indent="-342900">
              <a:buAutoNum type="arabicPeriod"/>
            </a:pPr>
            <a:endParaRPr lang="en-US" dirty="0"/>
          </a:p>
        </p:txBody>
      </p:sp>
      <p:sp>
        <p:nvSpPr>
          <p:cNvPr id="3" name="Title 2">
            <a:extLst>
              <a:ext uri="{FF2B5EF4-FFF2-40B4-BE49-F238E27FC236}">
                <a16:creationId xmlns:a16="http://schemas.microsoft.com/office/drawing/2014/main" id="{D649F0DE-7D49-B583-7E11-43084FF40208}"/>
              </a:ext>
            </a:extLst>
          </p:cNvPr>
          <p:cNvSpPr>
            <a:spLocks noGrp="1"/>
          </p:cNvSpPr>
          <p:nvPr>
            <p:ph type="title"/>
          </p:nvPr>
        </p:nvSpPr>
        <p:spPr>
          <a:xfrm>
            <a:off x="438954" y="197308"/>
            <a:ext cx="7886700" cy="432047"/>
          </a:xfrm>
        </p:spPr>
        <p:txBody>
          <a:bodyPr/>
          <a:lstStyle/>
          <a:p>
            <a:r>
              <a:rPr lang="en-US" sz="1800" dirty="0">
                <a:effectLst/>
                <a:latin typeface="Times New Roman" panose="02020603050405020304" pitchFamily="18" charset="0"/>
              </a:rPr>
              <a:t>Agenda Slide</a:t>
            </a:r>
            <a:endParaRPr lang="en-US" dirty="0"/>
          </a:p>
        </p:txBody>
      </p:sp>
    </p:spTree>
    <p:extLst>
      <p:ext uri="{BB962C8B-B14F-4D97-AF65-F5344CB8AC3E}">
        <p14:creationId xmlns:p14="http://schemas.microsoft.com/office/powerpoint/2010/main" val="2697158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1489435" y="301658"/>
            <a:ext cx="7136091" cy="1366886"/>
          </a:xfrm>
        </p:spPr>
        <p:txBody>
          <a:bodyPr/>
          <a:lstStyle/>
          <a:p>
            <a:pPr>
              <a:lnSpc>
                <a:spcPct val="150000"/>
              </a:lnSpc>
              <a:spcBef>
                <a:spcPts val="0"/>
              </a:spcBef>
              <a:spcAft>
                <a:spcPts val="0"/>
              </a:spcAft>
            </a:pPr>
            <a:r>
              <a:rPr lang="en-US" sz="16600" dirty="0">
                <a:ea typeface="DengXian" panose="02010600030101010101" pitchFamily="2" charset="-122"/>
                <a:cs typeface="Times New Roman" panose="02020603050405020304" pitchFamily="18" charset="0"/>
              </a:rPr>
              <a:t>Extras</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40065" y="538844"/>
            <a:ext cx="7818736" cy="302078"/>
          </a:xfrm>
        </p:spPr>
        <p:txBody>
          <a:bodyPr>
            <a:noAutofit/>
          </a:bodyPr>
          <a:lstStyle/>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pPr marL="0" indent="0">
              <a:buNone/>
            </a:pPr>
            <a:r>
              <a:rPr lang="en-US" sz="1600" dirty="0">
                <a:solidFill>
                  <a:schemeClr val="bg1"/>
                </a:solidFill>
              </a:rPr>
              <a:t> </a:t>
            </a:r>
          </a:p>
        </p:txBody>
      </p:sp>
    </p:spTree>
    <p:extLst>
      <p:ext uri="{BB962C8B-B14F-4D97-AF65-F5344CB8AC3E}">
        <p14:creationId xmlns:p14="http://schemas.microsoft.com/office/powerpoint/2010/main" val="44081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40065" y="538844"/>
            <a:ext cx="7818736" cy="302078"/>
          </a:xfrm>
        </p:spPr>
        <p:txBody>
          <a:bodyPr>
            <a:noAutofit/>
          </a:bodyPr>
          <a:lstStyle/>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pPr marL="0" indent="0">
              <a:buNone/>
            </a:pPr>
            <a:r>
              <a:rPr lang="en-US" sz="1600" dirty="0">
                <a:solidFill>
                  <a:schemeClr val="bg1"/>
                </a:solidFill>
              </a:rPr>
              <a:t> </a:t>
            </a:r>
          </a:p>
        </p:txBody>
      </p:sp>
      <p:sp>
        <p:nvSpPr>
          <p:cNvPr id="5" name="Title 4">
            <a:extLst>
              <a:ext uri="{FF2B5EF4-FFF2-40B4-BE49-F238E27FC236}">
                <a16:creationId xmlns:a16="http://schemas.microsoft.com/office/drawing/2014/main" id="{1D07A412-FCE1-B560-A72D-085CED014640}"/>
              </a:ext>
            </a:extLst>
          </p:cNvPr>
          <p:cNvSpPr>
            <a:spLocks noGrp="1"/>
          </p:cNvSpPr>
          <p:nvPr>
            <p:ph type="title"/>
          </p:nvPr>
        </p:nvSpPr>
        <p:spPr>
          <a:xfrm>
            <a:off x="365587" y="1131888"/>
            <a:ext cx="1519774" cy="993775"/>
          </a:xfrm>
        </p:spPr>
        <p:txBody>
          <a:bodyPr/>
          <a:lstStyle/>
          <a:p>
            <a:r>
              <a:rPr lang="en-US" dirty="0"/>
              <a:t>Extras</a:t>
            </a:r>
          </a:p>
        </p:txBody>
      </p:sp>
      <p:sp>
        <p:nvSpPr>
          <p:cNvPr id="6" name="Title 4">
            <a:extLst>
              <a:ext uri="{FF2B5EF4-FFF2-40B4-BE49-F238E27FC236}">
                <a16:creationId xmlns:a16="http://schemas.microsoft.com/office/drawing/2014/main" id="{4EB5E4B6-C034-ABC5-4570-74F2C524BF6D}"/>
              </a:ext>
            </a:extLst>
          </p:cNvPr>
          <p:cNvSpPr txBox="1">
            <a:spLocks/>
          </p:cNvSpPr>
          <p:nvPr/>
        </p:nvSpPr>
        <p:spPr>
          <a:xfrm>
            <a:off x="1758099" y="-1563688"/>
            <a:ext cx="6900126" cy="1011238"/>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pPr marL="514350" indent="-514350">
              <a:buFont typeface="+mj-lt"/>
              <a:buAutoNum type="arabicPeriod"/>
            </a:pPr>
            <a:endParaRPr lang="en-US" sz="2800" dirty="0">
              <a:solidFill>
                <a:srgbClr val="FFFF00"/>
              </a:solidFill>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dirty="0">
              <a:solidFill>
                <a:srgbClr val="FFFF00"/>
              </a:solidFill>
              <a:latin typeface="Times New Roman" panose="02020603050405020304" pitchFamily="18" charset="0"/>
              <a:cs typeface="Times New Roman" panose="02020603050405020304" pitchFamily="18" charset="0"/>
            </a:endParaRPr>
          </a:p>
          <a:p>
            <a:pPr marL="514350" indent="-514350">
              <a:lnSpc>
                <a:spcPct val="100000"/>
              </a:lnSpc>
              <a:buFont typeface="+mj-lt"/>
              <a:buAutoNum type="arabicPeriod"/>
            </a:pPr>
            <a:endParaRPr lang="en-US" sz="2400" dirty="0">
              <a:solidFill>
                <a:srgbClr val="FFFF00"/>
              </a:solidFill>
              <a:latin typeface="Times New Roman" panose="02020603050405020304" pitchFamily="18" charset="0"/>
              <a:cs typeface="Times New Roman" panose="02020603050405020304" pitchFamily="18" charset="0"/>
            </a:endParaRPr>
          </a:p>
          <a:p>
            <a:pPr marL="514350" indent="-514350">
              <a:lnSpc>
                <a:spcPct val="100000"/>
              </a:lnSpc>
              <a:buFont typeface="+mj-lt"/>
              <a:buAutoNum type="arabicPeriod"/>
            </a:pPr>
            <a:endParaRPr lang="en-US" sz="2400" dirty="0">
              <a:solidFill>
                <a:srgbClr val="FFFF00"/>
              </a:solidFill>
              <a:latin typeface="Times New Roman" panose="02020603050405020304" pitchFamily="18" charset="0"/>
              <a:cs typeface="Times New Roman" panose="02020603050405020304" pitchFamily="18" charset="0"/>
            </a:endParaRPr>
          </a:p>
          <a:p>
            <a:pPr marL="514350" indent="-514350">
              <a:lnSpc>
                <a:spcPct val="100000"/>
              </a:lnSpc>
              <a:buFont typeface="+mj-lt"/>
              <a:buAutoNum type="arabicPeriod"/>
            </a:pPr>
            <a:endParaRPr lang="en-US" sz="2400" b="0" dirty="0">
              <a:solidFill>
                <a:srgbClr val="FFFF00"/>
              </a:solidFill>
              <a:latin typeface="Times New Roman" panose="02020603050405020304" pitchFamily="18" charset="0"/>
              <a:cs typeface="Times New Roman" panose="02020603050405020304" pitchFamily="18" charset="0"/>
            </a:endParaRPr>
          </a:p>
          <a:p>
            <a:pPr marL="514350" indent="-514350">
              <a:lnSpc>
                <a:spcPct val="100000"/>
              </a:lnSpc>
              <a:buFont typeface="+mj-lt"/>
              <a:buAutoNum type="arabicPeriod"/>
            </a:pPr>
            <a:r>
              <a:rPr lang="en-US" sz="2400" b="0" dirty="0">
                <a:solidFill>
                  <a:schemeClr val="bg1"/>
                </a:solidFill>
                <a:latin typeface="Times New Roman" panose="02020603050405020304" pitchFamily="18" charset="0"/>
                <a:cs typeface="Times New Roman" panose="02020603050405020304" pitchFamily="18" charset="0"/>
              </a:rPr>
              <a:t>Student freedom of expression (under threat)</a:t>
            </a:r>
          </a:p>
          <a:p>
            <a:pPr marL="514350" indent="-514350">
              <a:lnSpc>
                <a:spcPct val="100000"/>
              </a:lnSpc>
              <a:buFont typeface="+mj-lt"/>
              <a:buAutoNum type="arabicPeriod"/>
            </a:pPr>
            <a:r>
              <a:rPr lang="en-US" sz="2400" b="0" dirty="0">
                <a:solidFill>
                  <a:schemeClr val="bg1"/>
                </a:solidFill>
                <a:latin typeface="Times New Roman" panose="02020603050405020304" pitchFamily="18" charset="0"/>
                <a:cs typeface="Times New Roman" panose="02020603050405020304" pitchFamily="18" charset="0"/>
              </a:rPr>
              <a:t>Munn case at UWO</a:t>
            </a:r>
          </a:p>
          <a:p>
            <a:pPr marL="514350" indent="-514350">
              <a:lnSpc>
                <a:spcPct val="100000"/>
              </a:lnSpc>
              <a:buFont typeface="+mj-lt"/>
              <a:buAutoNum type="arabicPeriod"/>
            </a:pPr>
            <a:r>
              <a:rPr lang="en-US" sz="2400" b="0" dirty="0">
                <a:solidFill>
                  <a:schemeClr val="bg1"/>
                </a:solidFill>
                <a:latin typeface="Times New Roman" panose="02020603050405020304" pitchFamily="18" charset="0"/>
                <a:cs typeface="Times New Roman" panose="02020603050405020304" pitchFamily="18" charset="0"/>
              </a:rPr>
              <a:t>Reasonable limits</a:t>
            </a:r>
          </a:p>
          <a:p>
            <a:pPr marL="514350" indent="-514350">
              <a:lnSpc>
                <a:spcPct val="100000"/>
              </a:lnSpc>
              <a:buFont typeface="+mj-lt"/>
              <a:buAutoNum type="arabicPeriod"/>
            </a:pPr>
            <a:r>
              <a:rPr lang="en-US" sz="2400" b="0" dirty="0">
                <a:solidFill>
                  <a:schemeClr val="bg1"/>
                </a:solidFill>
                <a:latin typeface="Times New Roman" panose="02020603050405020304" pitchFamily="18" charset="0"/>
                <a:cs typeface="Times New Roman" panose="02020603050405020304" pitchFamily="18" charset="0"/>
              </a:rPr>
              <a:t>Teachers are public servants</a:t>
            </a:r>
            <a:endParaRPr lang="en-US" sz="1000" b="0" dirty="0">
              <a:solidFill>
                <a:schemeClr val="bg1"/>
              </a:solidFill>
              <a:effectLst/>
              <a:latin typeface="Times New Roman" panose="02020603050405020304" pitchFamily="18" charset="0"/>
              <a:cs typeface="Times New Roman" panose="02020603050405020304" pitchFamily="18" charset="0"/>
            </a:endParaRPr>
          </a:p>
          <a:p>
            <a:pPr marL="514350" indent="-514350">
              <a:lnSpc>
                <a:spcPct val="100000"/>
              </a:lnSpc>
              <a:buFont typeface="+mj-lt"/>
              <a:buAutoNum type="arabicPeriod"/>
            </a:pPr>
            <a:r>
              <a:rPr lang="en-US" sz="2400" b="0" dirty="0">
                <a:solidFill>
                  <a:schemeClr val="bg1"/>
                </a:solidFill>
              </a:rPr>
              <a:t>Holocaust Education</a:t>
            </a:r>
          </a:p>
          <a:p>
            <a:pPr marL="514350" indent="-514350">
              <a:lnSpc>
                <a:spcPct val="100000"/>
              </a:lnSpc>
              <a:buFont typeface="+mj-lt"/>
              <a:buAutoNum type="arabicPeriod"/>
            </a:pPr>
            <a:r>
              <a:rPr lang="en-US" sz="2400" b="0" dirty="0">
                <a:solidFill>
                  <a:schemeClr val="bg1"/>
                </a:solidFill>
              </a:rPr>
              <a:t>Compelled Speech</a:t>
            </a:r>
          </a:p>
          <a:p>
            <a:pPr marL="514350" indent="-514350">
              <a:lnSpc>
                <a:spcPct val="100000"/>
              </a:lnSpc>
              <a:buFont typeface="+mj-lt"/>
              <a:buAutoNum type="arabicPeriod"/>
            </a:pPr>
            <a:r>
              <a:rPr lang="en-US" sz="2400" b="0" dirty="0">
                <a:solidFill>
                  <a:schemeClr val="bg1"/>
                </a:solidFill>
              </a:rPr>
              <a:t>Social Media Policy</a:t>
            </a:r>
          </a:p>
          <a:p>
            <a:pPr marL="514350" indent="-514350">
              <a:lnSpc>
                <a:spcPct val="100000"/>
              </a:lnSpc>
              <a:buFont typeface="+mj-lt"/>
              <a:buAutoNum type="arabicPeriod"/>
            </a:pPr>
            <a:r>
              <a:rPr lang="en-US" sz="2400" b="0" dirty="0">
                <a:solidFill>
                  <a:schemeClr val="bg1"/>
                </a:solidFill>
              </a:rPr>
              <a:t>“The Line”</a:t>
            </a:r>
          </a:p>
          <a:p>
            <a:pPr marL="514350" indent="-514350">
              <a:lnSpc>
                <a:spcPct val="100000"/>
              </a:lnSpc>
              <a:buFont typeface="+mj-lt"/>
              <a:buAutoNum type="arabicPeriod"/>
            </a:pPr>
            <a:r>
              <a:rPr lang="en-US" sz="2400" b="0" dirty="0" err="1">
                <a:solidFill>
                  <a:schemeClr val="bg1"/>
                </a:solidFill>
              </a:rPr>
              <a:t>Translink</a:t>
            </a:r>
            <a:endParaRPr lang="en-US" sz="2400" b="0" dirty="0">
              <a:solidFill>
                <a:schemeClr val="bg1"/>
              </a:solidFill>
            </a:endParaRPr>
          </a:p>
          <a:p>
            <a:pPr marL="514350" indent="-514350">
              <a:lnSpc>
                <a:spcPct val="100000"/>
              </a:lnSpc>
              <a:buFont typeface="+mj-lt"/>
              <a:buAutoNum type="arabicPeriod"/>
            </a:pPr>
            <a:r>
              <a:rPr lang="en-US" sz="2400" b="0" dirty="0">
                <a:solidFill>
                  <a:schemeClr val="bg1"/>
                </a:solidFill>
              </a:rPr>
              <a:t>Möbius, all the wayback</a:t>
            </a:r>
          </a:p>
          <a:p>
            <a:pPr marL="514350" indent="-514350">
              <a:lnSpc>
                <a:spcPct val="100000"/>
              </a:lnSpc>
              <a:buFont typeface="+mj-lt"/>
              <a:buAutoNum type="arabicPeriod"/>
            </a:pPr>
            <a:r>
              <a:rPr lang="en-US" sz="2400" b="0" dirty="0">
                <a:solidFill>
                  <a:schemeClr val="bg1"/>
                </a:solidFill>
              </a:rPr>
              <a:t>The Crown 🍁☘</a:t>
            </a:r>
          </a:p>
          <a:p>
            <a:pPr marL="514350" indent="-514350">
              <a:buFont typeface="+mj-lt"/>
              <a:buAutoNum type="arabicPeriod"/>
            </a:pPr>
            <a:endParaRPr lang="en-US" dirty="0"/>
          </a:p>
        </p:txBody>
      </p:sp>
    </p:spTree>
    <p:extLst>
      <p:ext uri="{BB962C8B-B14F-4D97-AF65-F5344CB8AC3E}">
        <p14:creationId xmlns:p14="http://schemas.microsoft.com/office/powerpoint/2010/main" val="116416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397D-F03F-8572-E6DA-AF66DD7D5B9C}"/>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BB782834-A67C-B779-65C2-55AB654CB9C3}"/>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B20B1B62-EF4F-BD16-EA71-EB91036652FD}"/>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107E255F-DA16-868D-35F4-4AB9B8D74EF0}"/>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6C2FB7ED-BDEA-B71B-21EA-F176D5D3B405}"/>
              </a:ext>
            </a:extLst>
          </p:cNvPr>
          <p:cNvSpPr txBox="1">
            <a:spLocks/>
          </p:cNvSpPr>
          <p:nvPr/>
        </p:nvSpPr>
        <p:spPr>
          <a:xfrm>
            <a:off x="1928369" y="2940732"/>
            <a:ext cx="5287261"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3200" dirty="0">
                <a:solidFill>
                  <a:srgbClr val="FFFF00"/>
                </a:solidFill>
                <a:latin typeface="Times New Roman" panose="02020603050405020304" pitchFamily="18" charset="0"/>
                <a:cs typeface="Times New Roman" panose="02020603050405020304" pitchFamily="18" charset="0"/>
              </a:rPr>
              <a:t>Student freedom of expression (under threat)</a:t>
            </a: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1948774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sp>
        <p:nvSpPr>
          <p:cNvPr id="5" name="TextBox 4">
            <a:extLst>
              <a:ext uri="{FF2B5EF4-FFF2-40B4-BE49-F238E27FC236}">
                <a16:creationId xmlns:a16="http://schemas.microsoft.com/office/drawing/2014/main" id="{E926FDD6-1253-1DA7-6FB8-D2B544E3B00F}"/>
              </a:ext>
            </a:extLst>
          </p:cNvPr>
          <p:cNvSpPr txBox="1"/>
          <p:nvPr/>
        </p:nvSpPr>
        <p:spPr>
          <a:xfrm>
            <a:off x="8171411" y="4530436"/>
            <a:ext cx="723206" cy="1138773"/>
          </a:xfrm>
          <a:prstGeom prst="rect">
            <a:avLst/>
          </a:prstGeom>
          <a:noFill/>
        </p:spPr>
        <p:txBody>
          <a:bodyPr wrap="square" rtlCol="0">
            <a:spAutoFit/>
          </a:bodyPr>
          <a:lstStyle/>
          <a:p>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
        <p:nvSpPr>
          <p:cNvPr id="10" name="Title 9">
            <a:extLst>
              <a:ext uri="{FF2B5EF4-FFF2-40B4-BE49-F238E27FC236}">
                <a16:creationId xmlns:a16="http://schemas.microsoft.com/office/drawing/2014/main" id="{CEB1ADFA-4A2C-E329-A40A-B8AECE7EC355}"/>
              </a:ext>
            </a:extLst>
          </p:cNvPr>
          <p:cNvSpPr>
            <a:spLocks noGrp="1"/>
          </p:cNvSpPr>
          <p:nvPr>
            <p:ph type="title"/>
          </p:nvPr>
        </p:nvSpPr>
        <p:spPr/>
        <p:txBody>
          <a:bodyPr/>
          <a:lstStyle/>
          <a:p>
            <a:r>
              <a:rPr lang="en-US" dirty="0"/>
              <a:t> </a:t>
            </a:r>
          </a:p>
        </p:txBody>
      </p:sp>
      <p:pic>
        <p:nvPicPr>
          <p:cNvPr id="16" name="Picture 15">
            <a:extLst>
              <a:ext uri="{FF2B5EF4-FFF2-40B4-BE49-F238E27FC236}">
                <a16:creationId xmlns:a16="http://schemas.microsoft.com/office/drawing/2014/main" id="{EB122E02-7661-F951-B062-5B39F58BF527}"/>
              </a:ext>
            </a:extLst>
          </p:cNvPr>
          <p:cNvPicPr>
            <a:picLocks noChangeAspect="1"/>
          </p:cNvPicPr>
          <p:nvPr/>
        </p:nvPicPr>
        <p:blipFill>
          <a:blip r:embed="rId3"/>
          <a:stretch>
            <a:fillRect/>
          </a:stretch>
        </p:blipFill>
        <p:spPr>
          <a:xfrm>
            <a:off x="0" y="-43678"/>
            <a:ext cx="5201455" cy="5143500"/>
          </a:xfrm>
          <a:prstGeom prst="rect">
            <a:avLst/>
          </a:prstGeom>
        </p:spPr>
      </p:pic>
      <p:pic>
        <p:nvPicPr>
          <p:cNvPr id="22" name="Picture 21">
            <a:extLst>
              <a:ext uri="{FF2B5EF4-FFF2-40B4-BE49-F238E27FC236}">
                <a16:creationId xmlns:a16="http://schemas.microsoft.com/office/drawing/2014/main" id="{D51C7391-BB83-4A3A-9F5F-7F56814158A4}"/>
              </a:ext>
            </a:extLst>
          </p:cNvPr>
          <p:cNvPicPr>
            <a:picLocks noChangeAspect="1"/>
          </p:cNvPicPr>
          <p:nvPr/>
        </p:nvPicPr>
        <p:blipFill>
          <a:blip r:embed="rId4"/>
          <a:stretch>
            <a:fillRect/>
          </a:stretch>
        </p:blipFill>
        <p:spPr>
          <a:xfrm>
            <a:off x="0" y="1081087"/>
            <a:ext cx="8382000" cy="2981325"/>
          </a:xfrm>
          <a:prstGeom prst="rect">
            <a:avLst/>
          </a:prstGeom>
        </p:spPr>
      </p:pic>
      <p:sp>
        <p:nvSpPr>
          <p:cNvPr id="25" name="TextBox 24">
            <a:extLst>
              <a:ext uri="{FF2B5EF4-FFF2-40B4-BE49-F238E27FC236}">
                <a16:creationId xmlns:a16="http://schemas.microsoft.com/office/drawing/2014/main" id="{D0F9168A-F381-9C3C-E1F7-4584EF44E907}"/>
              </a:ext>
            </a:extLst>
          </p:cNvPr>
          <p:cNvSpPr txBox="1"/>
          <p:nvPr/>
        </p:nvSpPr>
        <p:spPr>
          <a:xfrm>
            <a:off x="5306787" y="0"/>
            <a:ext cx="3416380" cy="646331"/>
          </a:xfrm>
          <a:prstGeom prst="rect">
            <a:avLst/>
          </a:prstGeom>
          <a:noFill/>
        </p:spPr>
        <p:txBody>
          <a:bodyPr wrap="square" rtlCol="0">
            <a:spAutoFit/>
          </a:bodyPr>
          <a:lstStyle/>
          <a:p>
            <a:r>
              <a:rPr lang="en-US" sz="1800" b="1" dirty="0">
                <a:solidFill>
                  <a:srgbClr val="FFFF00"/>
                </a:solidFill>
              </a:rPr>
              <a:t>Robert Bateman Secondary, Abbotsford. </a:t>
            </a:r>
          </a:p>
        </p:txBody>
      </p:sp>
    </p:spTree>
    <p:extLst>
      <p:ext uri="{BB962C8B-B14F-4D97-AF65-F5344CB8AC3E}">
        <p14:creationId xmlns:p14="http://schemas.microsoft.com/office/powerpoint/2010/main" val="410405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sp>
        <p:nvSpPr>
          <p:cNvPr id="5" name="TextBox 4">
            <a:extLst>
              <a:ext uri="{FF2B5EF4-FFF2-40B4-BE49-F238E27FC236}">
                <a16:creationId xmlns:a16="http://schemas.microsoft.com/office/drawing/2014/main" id="{E926FDD6-1253-1DA7-6FB8-D2B544E3B00F}"/>
              </a:ext>
            </a:extLst>
          </p:cNvPr>
          <p:cNvSpPr txBox="1"/>
          <p:nvPr/>
        </p:nvSpPr>
        <p:spPr>
          <a:xfrm>
            <a:off x="8171411" y="4530436"/>
            <a:ext cx="723206" cy="1138773"/>
          </a:xfrm>
          <a:prstGeom prst="rect">
            <a:avLst/>
          </a:prstGeom>
          <a:noFill/>
        </p:spPr>
        <p:txBody>
          <a:bodyPr wrap="square" rtlCol="0">
            <a:spAutoFit/>
          </a:bodyPr>
          <a:lstStyle/>
          <a:p>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
        <p:nvSpPr>
          <p:cNvPr id="10" name="Title 9">
            <a:extLst>
              <a:ext uri="{FF2B5EF4-FFF2-40B4-BE49-F238E27FC236}">
                <a16:creationId xmlns:a16="http://schemas.microsoft.com/office/drawing/2014/main" id="{CEB1ADFA-4A2C-E329-A40A-B8AECE7EC355}"/>
              </a:ext>
            </a:extLst>
          </p:cNvPr>
          <p:cNvSpPr>
            <a:spLocks noGrp="1"/>
          </p:cNvSpPr>
          <p:nvPr>
            <p:ph type="title"/>
          </p:nvPr>
        </p:nvSpPr>
        <p:spPr/>
        <p:txBody>
          <a:bodyPr/>
          <a:lstStyle/>
          <a:p>
            <a:r>
              <a:rPr lang="en-US" dirty="0"/>
              <a:t> </a:t>
            </a:r>
          </a:p>
        </p:txBody>
      </p:sp>
      <p:graphicFrame>
        <p:nvGraphicFramePr>
          <p:cNvPr id="2" name="Object 1">
            <a:extLst>
              <a:ext uri="{FF2B5EF4-FFF2-40B4-BE49-F238E27FC236}">
                <a16:creationId xmlns:a16="http://schemas.microsoft.com/office/drawing/2014/main" id="{A5E3B532-02AC-F436-2DBF-153103D5C468}"/>
              </a:ext>
            </a:extLst>
          </p:cNvPr>
          <p:cNvGraphicFramePr>
            <a:graphicFrameLocks noChangeAspect="1"/>
          </p:cNvGraphicFramePr>
          <p:nvPr/>
        </p:nvGraphicFramePr>
        <p:xfrm>
          <a:off x="152173" y="90713"/>
          <a:ext cx="5049837" cy="2349500"/>
        </p:xfrm>
        <a:graphic>
          <a:graphicData uri="http://schemas.openxmlformats.org/presentationml/2006/ole">
            <mc:AlternateContent xmlns:mc="http://schemas.openxmlformats.org/markup-compatibility/2006">
              <mc:Choice xmlns:v="urn:schemas-microsoft-com:vml" Requires="v">
                <p:oleObj name="Bitmap Image" r:id="rId3" imgW="5049078" imgH="2349171" progId="Paint.Picture">
                  <p:embed/>
                </p:oleObj>
              </mc:Choice>
              <mc:Fallback>
                <p:oleObj name="Bitmap Image" r:id="rId3" imgW="5049078" imgH="2349171" progId="Paint.Picture">
                  <p:embed/>
                  <p:pic>
                    <p:nvPicPr>
                      <p:cNvPr id="2" name="Object 1">
                        <a:extLst>
                          <a:ext uri="{FF2B5EF4-FFF2-40B4-BE49-F238E27FC236}">
                            <a16:creationId xmlns:a16="http://schemas.microsoft.com/office/drawing/2014/main" id="{A5E3B532-02AC-F436-2DBF-153103D5C468}"/>
                          </a:ext>
                        </a:extLst>
                      </p:cNvPr>
                      <p:cNvPicPr/>
                      <p:nvPr/>
                    </p:nvPicPr>
                    <p:blipFill>
                      <a:blip r:embed="rId4"/>
                      <a:stretch>
                        <a:fillRect/>
                      </a:stretch>
                    </p:blipFill>
                    <p:spPr>
                      <a:xfrm>
                        <a:off x="152173" y="90713"/>
                        <a:ext cx="5049837" cy="234950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FA10751-3155-E28F-C5F2-9C3D41020267}"/>
              </a:ext>
            </a:extLst>
          </p:cNvPr>
          <p:cNvPicPr>
            <a:picLocks noChangeAspect="1"/>
          </p:cNvPicPr>
          <p:nvPr/>
        </p:nvPicPr>
        <p:blipFill>
          <a:blip r:embed="rId5"/>
          <a:stretch>
            <a:fillRect/>
          </a:stretch>
        </p:blipFill>
        <p:spPr>
          <a:xfrm>
            <a:off x="3027816" y="2316683"/>
            <a:ext cx="4942341" cy="2639038"/>
          </a:xfrm>
          <a:prstGeom prst="rect">
            <a:avLst/>
          </a:prstGeom>
        </p:spPr>
      </p:pic>
      <p:sp>
        <p:nvSpPr>
          <p:cNvPr id="14" name="TextBox 13">
            <a:extLst>
              <a:ext uri="{FF2B5EF4-FFF2-40B4-BE49-F238E27FC236}">
                <a16:creationId xmlns:a16="http://schemas.microsoft.com/office/drawing/2014/main" id="{0F7F20AA-7CDE-4E50-84C5-BABC2F49C6E2}"/>
              </a:ext>
            </a:extLst>
          </p:cNvPr>
          <p:cNvSpPr txBox="1"/>
          <p:nvPr/>
        </p:nvSpPr>
        <p:spPr>
          <a:xfrm>
            <a:off x="5306787" y="0"/>
            <a:ext cx="3416380" cy="369332"/>
          </a:xfrm>
          <a:prstGeom prst="rect">
            <a:avLst/>
          </a:prstGeom>
          <a:noFill/>
        </p:spPr>
        <p:txBody>
          <a:bodyPr wrap="square" rtlCol="0">
            <a:spAutoFit/>
          </a:bodyPr>
          <a:lstStyle/>
          <a:p>
            <a:r>
              <a:rPr lang="en-US" sz="1800" dirty="0">
                <a:solidFill>
                  <a:srgbClr val="FFFF00"/>
                </a:solidFill>
              </a:rPr>
              <a:t>Eric </a:t>
            </a:r>
            <a:r>
              <a:rPr lang="en-US" sz="1800" dirty="0" err="1">
                <a:solidFill>
                  <a:srgbClr val="FFFF00"/>
                </a:solidFill>
              </a:rPr>
              <a:t>Hamber</a:t>
            </a:r>
            <a:r>
              <a:rPr lang="en-US" sz="1800" dirty="0">
                <a:solidFill>
                  <a:srgbClr val="FFFF00"/>
                </a:solidFill>
              </a:rPr>
              <a:t> Secondary, VSB </a:t>
            </a:r>
          </a:p>
        </p:txBody>
      </p:sp>
    </p:spTree>
    <p:extLst>
      <p:ext uri="{BB962C8B-B14F-4D97-AF65-F5344CB8AC3E}">
        <p14:creationId xmlns:p14="http://schemas.microsoft.com/office/powerpoint/2010/main" val="95313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3A318-E631-E143-9A1A-725BE61DE83A}"/>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F130F16A-5436-CADC-1FBA-04044792ABFA}"/>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FD9DF7CE-670E-33BF-A595-F91798E09A54}"/>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99560A8A-7FA7-542F-192B-217BC11CC6FB}"/>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C0648B7F-F55E-B5A1-8FE3-C42900E7E2ED}"/>
              </a:ext>
            </a:extLst>
          </p:cNvPr>
          <p:cNvSpPr txBox="1">
            <a:spLocks/>
          </p:cNvSpPr>
          <p:nvPr/>
        </p:nvSpPr>
        <p:spPr>
          <a:xfrm>
            <a:off x="2370840" y="2940732"/>
            <a:ext cx="4402320"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latin typeface="Times New Roman" panose="02020603050405020304" pitchFamily="18" charset="0"/>
                <a:cs typeface="Times New Roman" panose="02020603050405020304" pitchFamily="18" charset="0"/>
              </a:rPr>
              <a:t>Munn case @UWO</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8587092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6C3A4-0B83-6F4A-14AF-BD8ADFFDC28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878B321-D959-A771-ED64-A089494AE011}"/>
              </a:ext>
            </a:extLst>
          </p:cNvPr>
          <p:cNvPicPr>
            <a:picLocks noChangeAspect="1"/>
          </p:cNvPicPr>
          <p:nvPr/>
        </p:nvPicPr>
        <p:blipFill>
          <a:blip r:embed="rId3"/>
          <a:stretch>
            <a:fillRect/>
          </a:stretch>
        </p:blipFill>
        <p:spPr>
          <a:xfrm>
            <a:off x="273693" y="182224"/>
            <a:ext cx="7930269" cy="3381894"/>
          </a:xfrm>
          <a:prstGeom prst="rect">
            <a:avLst/>
          </a:prstGeom>
        </p:spPr>
      </p:pic>
      <p:sp>
        <p:nvSpPr>
          <p:cNvPr id="2" name="Title 1">
            <a:extLst>
              <a:ext uri="{FF2B5EF4-FFF2-40B4-BE49-F238E27FC236}">
                <a16:creationId xmlns:a16="http://schemas.microsoft.com/office/drawing/2014/main" id="{79198A0C-B56B-8719-F38D-0853D0B692B4}"/>
              </a:ext>
            </a:extLst>
          </p:cNvPr>
          <p:cNvSpPr>
            <a:spLocks noGrp="1"/>
          </p:cNvSpPr>
          <p:nvPr>
            <p:ph type="title"/>
          </p:nvPr>
        </p:nvSpPr>
        <p:spPr/>
        <p:txBody>
          <a:bodyPr/>
          <a:lstStyle/>
          <a:p>
            <a:r>
              <a:rPr lang="en-US" dirty="0"/>
              <a:t> </a:t>
            </a:r>
          </a:p>
        </p:txBody>
      </p:sp>
      <p:sp>
        <p:nvSpPr>
          <p:cNvPr id="13" name="TextBox 12">
            <a:extLst>
              <a:ext uri="{FF2B5EF4-FFF2-40B4-BE49-F238E27FC236}">
                <a16:creationId xmlns:a16="http://schemas.microsoft.com/office/drawing/2014/main" id="{76D40DD4-78F9-DEDD-5F6C-3AE38904124B}"/>
              </a:ext>
            </a:extLst>
          </p:cNvPr>
          <p:cNvSpPr txBox="1"/>
          <p:nvPr/>
        </p:nvSpPr>
        <p:spPr>
          <a:xfrm>
            <a:off x="273693" y="3743984"/>
            <a:ext cx="8665208" cy="1446550"/>
          </a:xfrm>
          <a:prstGeom prst="rect">
            <a:avLst/>
          </a:prstGeom>
          <a:noFill/>
        </p:spPr>
        <p:txBody>
          <a:bodyPr wrap="square" rtlCol="0">
            <a:spAutoFit/>
          </a:bodyPr>
          <a:lstStyle/>
          <a:p>
            <a:r>
              <a:rPr lang="en-US" b="0" i="0" dirty="0">
                <a:solidFill>
                  <a:schemeClr val="bg1"/>
                </a:solidFill>
                <a:effectLst/>
                <a:latin typeface="Times New Roman" panose="02020603050405020304" pitchFamily="18" charset="0"/>
                <a:cs typeface="Times New Roman" panose="02020603050405020304" pitchFamily="18" charset="0"/>
              </a:rPr>
              <a:t>“</a:t>
            </a:r>
            <a:r>
              <a:rPr lang="en-US" dirty="0">
                <a:solidFill>
                  <a:schemeClr val="bg1"/>
                </a:solidFill>
                <a:latin typeface="Times New Roman" panose="02020603050405020304" pitchFamily="18" charset="0"/>
                <a:cs typeface="Times New Roman" panose="02020603050405020304" pitchFamily="18" charset="0"/>
              </a:rPr>
              <a:t>Munn was also reported, allegedly,…for stating that people are innocent until proven guilty and that “</a:t>
            </a:r>
            <a:r>
              <a:rPr lang="en-US" b="1" dirty="0">
                <a:solidFill>
                  <a:srgbClr val="FFFF00"/>
                </a:solidFill>
                <a:latin typeface="Times New Roman" panose="02020603050405020304" pitchFamily="18" charset="0"/>
                <a:cs typeface="Times New Roman" panose="02020603050405020304" pitchFamily="18" charset="0"/>
              </a:rPr>
              <a:t>ogling isn’t a crime</a:t>
            </a:r>
            <a:r>
              <a:rPr lang="en-US" dirty="0">
                <a:solidFill>
                  <a:schemeClr val="bg1"/>
                </a:solidFill>
                <a:latin typeface="Times New Roman" panose="02020603050405020304" pitchFamily="18" charset="0"/>
                <a:cs typeface="Times New Roman" panose="02020603050405020304" pitchFamily="18" charset="0"/>
              </a:rPr>
              <a:t>” in a class discussion about a teacher’s duty to report potential abuse”</a:t>
            </a:r>
            <a:endParaRPr lang="en-US" dirty="0">
              <a:solidFill>
                <a:schemeClr val="bg1"/>
              </a:solidFill>
              <a:latin typeface="Open Sans" panose="020B0606030504020204" pitchFamily="34" charset="0"/>
            </a:endParaRPr>
          </a:p>
          <a:p>
            <a:endParaRPr lang="en-US" sz="1600" dirty="0">
              <a:solidFill>
                <a:schemeClr val="bg1"/>
              </a:solidFill>
            </a:endParaRPr>
          </a:p>
        </p:txBody>
      </p:sp>
      <p:sp>
        <p:nvSpPr>
          <p:cNvPr id="3" name="TextBox 2">
            <a:extLst>
              <a:ext uri="{FF2B5EF4-FFF2-40B4-BE49-F238E27FC236}">
                <a16:creationId xmlns:a16="http://schemas.microsoft.com/office/drawing/2014/main" id="{7BCDED67-6194-2DF1-19DA-60506FE2443E}"/>
              </a:ext>
            </a:extLst>
          </p:cNvPr>
          <p:cNvSpPr txBox="1"/>
          <p:nvPr/>
        </p:nvSpPr>
        <p:spPr>
          <a:xfrm>
            <a:off x="7610475" y="1017667"/>
            <a:ext cx="1533525" cy="1107996"/>
          </a:xfrm>
          <a:prstGeom prst="rect">
            <a:avLst/>
          </a:prstGeom>
          <a:noFill/>
        </p:spPr>
        <p:txBody>
          <a:bodyPr wrap="square" rtlCol="0">
            <a:spAutoFit/>
          </a:bodyPr>
          <a:lstStyle/>
          <a:p>
            <a:r>
              <a:rPr lang="en-US" sz="6600"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85093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A225B-0940-E8CF-7988-2E2BDE4E574C}"/>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D2C7D7A3-B92D-2F93-33A3-17CF03CBEEA1}"/>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F57F8D2C-7D17-1FC3-03BF-E5F568CB0FB0}"/>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728F1A5D-A06C-2B1C-C853-17439EB687F0}"/>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344BBFE0-47C8-CE1B-5847-C5F4F9BAB34D}"/>
              </a:ext>
            </a:extLst>
          </p:cNvPr>
          <p:cNvSpPr txBox="1">
            <a:spLocks/>
          </p:cNvSpPr>
          <p:nvPr/>
        </p:nvSpPr>
        <p:spPr>
          <a:xfrm>
            <a:off x="2370840" y="2940732"/>
            <a:ext cx="4402320"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latin typeface="Times New Roman" panose="02020603050405020304" pitchFamily="18" charset="0"/>
                <a:cs typeface="Times New Roman" panose="02020603050405020304" pitchFamily="18" charset="0"/>
              </a:rPr>
              <a:t>Reasonable Limits</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3904970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F3767-B11F-D473-CD0C-CC33E0C0D1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C4DDB-5CDF-C865-B7EA-63C368045C57}"/>
              </a:ext>
            </a:extLst>
          </p:cNvPr>
          <p:cNvSpPr>
            <a:spLocks noGrp="1"/>
          </p:cNvSpPr>
          <p:nvPr>
            <p:ph type="title"/>
          </p:nvPr>
        </p:nvSpPr>
        <p:spPr/>
        <p:txBody>
          <a:bodyPr/>
          <a:lstStyle/>
          <a:p>
            <a:r>
              <a:rPr lang="en-US" dirty="0"/>
              <a:t> </a:t>
            </a:r>
          </a:p>
        </p:txBody>
      </p:sp>
      <p:pic>
        <p:nvPicPr>
          <p:cNvPr id="5" name="Picture 4" descr="A purple ribbon with white text&#10;&#10;AI-generated content may be incorrect.">
            <a:extLst>
              <a:ext uri="{FF2B5EF4-FFF2-40B4-BE49-F238E27FC236}">
                <a16:creationId xmlns:a16="http://schemas.microsoft.com/office/drawing/2014/main" id="{7D78A5B1-665D-CC11-30A4-BDF5132716AF}"/>
              </a:ext>
            </a:extLst>
          </p:cNvPr>
          <p:cNvPicPr>
            <a:picLocks noChangeAspect="1"/>
          </p:cNvPicPr>
          <p:nvPr/>
        </p:nvPicPr>
        <p:blipFill>
          <a:blip r:embed="rId3"/>
          <a:stretch>
            <a:fillRect/>
          </a:stretch>
        </p:blipFill>
        <p:spPr>
          <a:xfrm>
            <a:off x="0" y="460561"/>
            <a:ext cx="9144000" cy="4222377"/>
          </a:xfrm>
          <a:prstGeom prst="rect">
            <a:avLst/>
          </a:prstGeom>
        </p:spPr>
      </p:pic>
    </p:spTree>
    <p:extLst>
      <p:ext uri="{BB962C8B-B14F-4D97-AF65-F5344CB8AC3E}">
        <p14:creationId xmlns:p14="http://schemas.microsoft.com/office/powerpoint/2010/main" val="27547085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021DC-2989-336A-770E-43D474D48FD8}"/>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14C4324B-BFC6-9157-66F2-4C123B3333E3}"/>
              </a:ext>
            </a:extLst>
          </p:cNvPr>
          <p:cNvPicPr>
            <a:picLocks noChangeAspect="1"/>
          </p:cNvPicPr>
          <p:nvPr/>
        </p:nvPicPr>
        <p:blipFill>
          <a:blip r:embed="rId3"/>
          <a:stretch>
            <a:fillRect/>
          </a:stretch>
        </p:blipFill>
        <p:spPr>
          <a:xfrm>
            <a:off x="2092925" y="0"/>
            <a:ext cx="4958149" cy="5143500"/>
          </a:xfrm>
          <a:prstGeom prst="rect">
            <a:avLst/>
          </a:prstGeom>
        </p:spPr>
      </p:pic>
      <p:pic>
        <p:nvPicPr>
          <p:cNvPr id="6" name="Picture 5">
            <a:extLst>
              <a:ext uri="{FF2B5EF4-FFF2-40B4-BE49-F238E27FC236}">
                <a16:creationId xmlns:a16="http://schemas.microsoft.com/office/drawing/2014/main" id="{241F5221-ED78-D3B2-74CB-1CF5516FEFD4}"/>
              </a:ext>
            </a:extLst>
          </p:cNvPr>
          <p:cNvPicPr>
            <a:picLocks noChangeAspect="1"/>
          </p:cNvPicPr>
          <p:nvPr/>
        </p:nvPicPr>
        <p:blipFill>
          <a:blip r:embed="rId4"/>
          <a:stretch>
            <a:fillRect/>
          </a:stretch>
        </p:blipFill>
        <p:spPr>
          <a:xfrm>
            <a:off x="365587" y="1150938"/>
            <a:ext cx="7677150" cy="1866900"/>
          </a:xfrm>
          <a:prstGeom prst="rect">
            <a:avLst/>
          </a:prstGeom>
        </p:spPr>
      </p:pic>
    </p:spTree>
    <p:extLst>
      <p:ext uri="{BB962C8B-B14F-4D97-AF65-F5344CB8AC3E}">
        <p14:creationId xmlns:p14="http://schemas.microsoft.com/office/powerpoint/2010/main" val="29677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BDF28-D758-5AE3-EEF0-29EB6158CEED}"/>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02E4380E-E60A-C7AF-91AD-7BF80827B1F5}"/>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A314335A-C8E6-CBF6-2CEE-1B346FD82736}"/>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1D73EC72-9E88-2C72-811E-5A7A6AD4953D}"/>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503A050A-1755-FC09-56E1-7FA996DB164C}"/>
              </a:ext>
            </a:extLst>
          </p:cNvPr>
          <p:cNvSpPr txBox="1">
            <a:spLocks/>
          </p:cNvSpPr>
          <p:nvPr/>
        </p:nvSpPr>
        <p:spPr>
          <a:xfrm>
            <a:off x="2370840" y="2940732"/>
            <a:ext cx="4402320"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latin typeface="Times New Roman" panose="02020603050405020304" pitchFamily="18" charset="0"/>
                <a:cs typeface="Times New Roman" panose="02020603050405020304" pitchFamily="18" charset="0"/>
              </a:rPr>
              <a:t>Teachers are </a:t>
            </a:r>
            <a:br>
              <a:rPr lang="en-US" sz="3200" dirty="0">
                <a:solidFill>
                  <a:srgbClr val="FFFF00"/>
                </a:solidFill>
                <a:latin typeface="Times New Roman" panose="02020603050405020304" pitchFamily="18" charset="0"/>
                <a:cs typeface="Times New Roman" panose="02020603050405020304" pitchFamily="18" charset="0"/>
              </a:rPr>
            </a:br>
            <a:r>
              <a:rPr lang="en-US" sz="3200" dirty="0">
                <a:solidFill>
                  <a:srgbClr val="FFFF00"/>
                </a:solidFill>
                <a:latin typeface="Times New Roman" panose="02020603050405020304" pitchFamily="18" charset="0"/>
                <a:cs typeface="Times New Roman" panose="02020603050405020304" pitchFamily="18" charset="0"/>
              </a:rPr>
              <a:t>public servants</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3502603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A7A1B7-8B40-9D09-576D-B7FEF260C94E}"/>
              </a:ext>
            </a:extLst>
          </p:cNvPr>
          <p:cNvSpPr>
            <a:spLocks noGrp="1"/>
          </p:cNvSpPr>
          <p:nvPr>
            <p:ph type="body" sz="quarter" idx="13"/>
          </p:nvPr>
        </p:nvSpPr>
        <p:spPr/>
        <p:txBody>
          <a:bodyPr/>
          <a:lstStyle/>
          <a:p>
            <a:r>
              <a:rPr lang="en-US" dirty="0"/>
              <a:t> </a:t>
            </a:r>
          </a:p>
        </p:txBody>
      </p:sp>
      <p:pic>
        <p:nvPicPr>
          <p:cNvPr id="9" name="Picture 8">
            <a:extLst>
              <a:ext uri="{FF2B5EF4-FFF2-40B4-BE49-F238E27FC236}">
                <a16:creationId xmlns:a16="http://schemas.microsoft.com/office/drawing/2014/main" id="{2B3BDDAC-D71D-445B-4A5B-0AEE70B4374F}"/>
              </a:ext>
            </a:extLst>
          </p:cNvPr>
          <p:cNvPicPr>
            <a:picLocks noChangeAspect="1"/>
          </p:cNvPicPr>
          <p:nvPr/>
        </p:nvPicPr>
        <p:blipFill>
          <a:blip r:embed="rId3"/>
          <a:stretch>
            <a:fillRect/>
          </a:stretch>
        </p:blipFill>
        <p:spPr>
          <a:xfrm>
            <a:off x="544403" y="0"/>
            <a:ext cx="8055194" cy="5143500"/>
          </a:xfrm>
          <a:prstGeom prst="rect">
            <a:avLst/>
          </a:prstGeom>
        </p:spPr>
      </p:pic>
    </p:spTree>
    <p:extLst>
      <p:ext uri="{BB962C8B-B14F-4D97-AF65-F5344CB8AC3E}">
        <p14:creationId xmlns:p14="http://schemas.microsoft.com/office/powerpoint/2010/main" val="7247371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0F665-999B-B2CC-D327-7DF92BCE5F06}"/>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DE3F5766-1ED8-6537-E694-7FCFDFF4C8B3}"/>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38225509-2AF2-73EE-29D8-5F3813C7C648}"/>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7B4B6706-3C1A-318A-C096-999AE667CE4F}"/>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37015E3C-96E1-985F-C0EA-8E19177058EE}"/>
              </a:ext>
            </a:extLst>
          </p:cNvPr>
          <p:cNvSpPr txBox="1">
            <a:spLocks/>
          </p:cNvSpPr>
          <p:nvPr/>
        </p:nvSpPr>
        <p:spPr>
          <a:xfrm>
            <a:off x="2370840" y="2940732"/>
            <a:ext cx="4402320"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Holocaust Education</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388053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81867" y="-193675"/>
            <a:ext cx="5430376" cy="993775"/>
          </a:xfrm>
        </p:spPr>
        <p:txBody>
          <a:bodyPr/>
          <a:lstStyle/>
          <a:p>
            <a:pPr>
              <a:lnSpc>
                <a:spcPct val="150000"/>
              </a:lnSpc>
              <a:spcBef>
                <a:spcPts val="0"/>
              </a:spcBef>
              <a:spcAft>
                <a:spcPts val="0"/>
              </a:spcAft>
            </a:pPr>
            <a:r>
              <a:rPr lang="en-US" sz="3200">
                <a:ea typeface="DengXian" panose="02010600030101010101" pitchFamily="2" charset="-122"/>
                <a:cs typeface="Times New Roman" panose="02020603050405020304" pitchFamily="18" charset="0"/>
              </a:rPr>
              <a:t>Antisemitism</a:t>
            </a:r>
            <a:r>
              <a:rPr lang="en-US" sz="2400">
                <a:ea typeface="DengXian" panose="02010600030101010101" pitchFamily="2" charset="-122"/>
                <a:cs typeface="Times New Roman" panose="02020603050405020304" pitchFamily="18" charset="0"/>
              </a:rPr>
              <a:t> </a:t>
            </a:r>
            <a:endParaRPr lang="en-US" sz="1800">
              <a:ea typeface="DengXia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AB1421F4-8F30-4626-9911-D24CE1F4EF28}"/>
              </a:ext>
            </a:extLst>
          </p:cNvPr>
          <p:cNvSpPr txBox="1"/>
          <p:nvPr/>
        </p:nvSpPr>
        <p:spPr>
          <a:xfrm>
            <a:off x="381867" y="3108363"/>
            <a:ext cx="6257138" cy="338554"/>
          </a:xfrm>
          <a:prstGeom prst="rect">
            <a:avLst/>
          </a:prstGeom>
          <a:noFill/>
        </p:spPr>
        <p:txBody>
          <a:bodyPr wrap="square" rtlCol="0">
            <a:spAutoFit/>
          </a:bodyPr>
          <a:lstStyle/>
          <a:p>
            <a:pPr algn="ctr"/>
            <a:endParaRPr lang="en-US" sz="1600">
              <a:solidFill>
                <a:schemeClr val="bg1"/>
              </a:solidFill>
              <a:latin typeface="+mn-lt"/>
              <a:ea typeface="DengXia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B288278C-2B7E-E11F-EE6D-BA709BF96A89}"/>
              </a:ext>
            </a:extLst>
          </p:cNvPr>
          <p:cNvPicPr>
            <a:picLocks noChangeAspect="1"/>
          </p:cNvPicPr>
          <p:nvPr/>
        </p:nvPicPr>
        <p:blipFill>
          <a:blip r:embed="rId3"/>
          <a:stretch>
            <a:fillRect/>
          </a:stretch>
        </p:blipFill>
        <p:spPr>
          <a:xfrm>
            <a:off x="796051" y="485774"/>
            <a:ext cx="6862049" cy="4487443"/>
          </a:xfrm>
          <a:prstGeom prst="rect">
            <a:avLst/>
          </a:prstGeom>
        </p:spPr>
      </p:pic>
      <p:pic>
        <p:nvPicPr>
          <p:cNvPr id="4" name="Picture 3">
            <a:extLst>
              <a:ext uri="{FF2B5EF4-FFF2-40B4-BE49-F238E27FC236}">
                <a16:creationId xmlns:a16="http://schemas.microsoft.com/office/drawing/2014/main" id="{4EAB0F6E-871A-B6BD-D53C-6751E9FA5D37}"/>
              </a:ext>
            </a:extLst>
          </p:cNvPr>
          <p:cNvPicPr>
            <a:picLocks noChangeAspect="1"/>
          </p:cNvPicPr>
          <p:nvPr/>
        </p:nvPicPr>
        <p:blipFill>
          <a:blip r:embed="rId4"/>
          <a:stretch>
            <a:fillRect/>
          </a:stretch>
        </p:blipFill>
        <p:spPr>
          <a:xfrm>
            <a:off x="796051" y="2553867"/>
            <a:ext cx="6153150" cy="2419350"/>
          </a:xfrm>
          <a:prstGeom prst="rect">
            <a:avLst/>
          </a:prstGeom>
        </p:spPr>
      </p:pic>
    </p:spTree>
    <p:extLst>
      <p:ext uri="{BB962C8B-B14F-4D97-AF65-F5344CB8AC3E}">
        <p14:creationId xmlns:p14="http://schemas.microsoft.com/office/powerpoint/2010/main" val="400657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D507A-8F45-01FF-8AEE-72D1D95A9676}"/>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ED307EA8-F8A3-360A-CAC0-6E1B7427AFCF}"/>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DF4D201D-8503-3345-DD8A-0CAF39AC5EC2}"/>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E8330912-3576-B717-5B18-14C7FB9B3BC6}"/>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0F18BE25-263C-0913-4487-4D6209CCAC80}"/>
              </a:ext>
            </a:extLst>
          </p:cNvPr>
          <p:cNvSpPr txBox="1">
            <a:spLocks/>
          </p:cNvSpPr>
          <p:nvPr/>
        </p:nvSpPr>
        <p:spPr>
          <a:xfrm>
            <a:off x="2370840" y="2940732"/>
            <a:ext cx="4402320"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Compelled Speech / 2(a)</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1600198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5466D-E5D9-D6FE-8612-7371383626FB}"/>
              </a:ext>
            </a:extLst>
          </p:cNvPr>
          <p:cNvSpPr>
            <a:spLocks noGrp="1"/>
          </p:cNvSpPr>
          <p:nvPr>
            <p:ph type="title"/>
          </p:nvPr>
        </p:nvSpPr>
        <p:spPr/>
        <p:txBody>
          <a:bodyPr/>
          <a:lstStyle/>
          <a:p>
            <a:r>
              <a:rPr lang="en-US"/>
              <a:t> </a:t>
            </a:r>
          </a:p>
        </p:txBody>
      </p:sp>
      <p:pic>
        <p:nvPicPr>
          <p:cNvPr id="12" name="Picture 11">
            <a:extLst>
              <a:ext uri="{FF2B5EF4-FFF2-40B4-BE49-F238E27FC236}">
                <a16:creationId xmlns:a16="http://schemas.microsoft.com/office/drawing/2014/main" id="{38B21F89-244D-7D86-8E75-821251CA3907}"/>
              </a:ext>
            </a:extLst>
          </p:cNvPr>
          <p:cNvPicPr>
            <a:picLocks noChangeAspect="1"/>
          </p:cNvPicPr>
          <p:nvPr/>
        </p:nvPicPr>
        <p:blipFill>
          <a:blip r:embed="rId3"/>
          <a:srcRect b="89737"/>
          <a:stretch/>
        </p:blipFill>
        <p:spPr>
          <a:xfrm>
            <a:off x="0" y="0"/>
            <a:ext cx="5279571" cy="527901"/>
          </a:xfrm>
          <a:prstGeom prst="rect">
            <a:avLst/>
          </a:prstGeom>
        </p:spPr>
      </p:pic>
      <p:sp>
        <p:nvSpPr>
          <p:cNvPr id="13" name="TextBox 12">
            <a:extLst>
              <a:ext uri="{FF2B5EF4-FFF2-40B4-BE49-F238E27FC236}">
                <a16:creationId xmlns:a16="http://schemas.microsoft.com/office/drawing/2014/main" id="{F07FE0A4-BA97-B3DF-FB77-939A2443191E}"/>
              </a:ext>
            </a:extLst>
          </p:cNvPr>
          <p:cNvSpPr txBox="1"/>
          <p:nvPr/>
        </p:nvSpPr>
        <p:spPr>
          <a:xfrm>
            <a:off x="5426579" y="461473"/>
            <a:ext cx="2751746" cy="4462760"/>
          </a:xfrm>
          <a:prstGeom prst="rect">
            <a:avLst/>
          </a:prstGeom>
          <a:noFill/>
        </p:spPr>
        <p:txBody>
          <a:bodyPr wrap="square" rtlCol="0">
            <a:spAutoFit/>
          </a:bodyPr>
          <a:lstStyle/>
          <a:p>
            <a:r>
              <a:rPr lang="en-US" sz="1800" b="0" i="0">
                <a:solidFill>
                  <a:schemeClr val="bg1"/>
                </a:solidFill>
                <a:effectLst/>
                <a:latin typeface="Times New Roman" panose="02020603050405020304" pitchFamily="18" charset="0"/>
                <a:cs typeface="Times New Roman" panose="02020603050405020304" pitchFamily="18" charset="0"/>
              </a:rPr>
              <a:t>“The decision also noted that because school plays a huge part in a child’s life, and children are not capable of independent, adult thought, </a:t>
            </a:r>
            <a:r>
              <a:rPr lang="en-US" sz="1800" b="1" i="0">
                <a:solidFill>
                  <a:srgbClr val="FFFF00"/>
                </a:solidFill>
                <a:effectLst/>
                <a:latin typeface="Times New Roman" panose="02020603050405020304" pitchFamily="18" charset="0"/>
                <a:cs typeface="Times New Roman" panose="02020603050405020304" pitchFamily="18" charset="0"/>
              </a:rPr>
              <a:t>the prayer’s presence could be construed as compulsion</a:t>
            </a:r>
            <a:r>
              <a:rPr lang="en-US" sz="1800" b="0" i="0">
                <a:solidFill>
                  <a:schemeClr val="bg1"/>
                </a:solidFill>
                <a:effectLst/>
                <a:latin typeface="Times New Roman" panose="02020603050405020304" pitchFamily="18" charset="0"/>
                <a:cs typeface="Times New Roman" panose="02020603050405020304" pitchFamily="18" charset="0"/>
              </a:rPr>
              <a:t>. The ruling also said that excluding children from the prayer stigmatized them, coercing them into conforming to the rest of the class.”</a:t>
            </a:r>
          </a:p>
          <a:p>
            <a:endParaRPr lang="en-US" sz="1600">
              <a:solidFill>
                <a:schemeClr val="bg1"/>
              </a:solidFill>
              <a:latin typeface="Open Sans" panose="020B0606030504020204" pitchFamily="34" charset="0"/>
            </a:endParaRPr>
          </a:p>
          <a:p>
            <a:endParaRPr lang="en-US" sz="1600">
              <a:solidFill>
                <a:schemeClr val="bg1"/>
              </a:solidFill>
            </a:endParaRPr>
          </a:p>
        </p:txBody>
      </p:sp>
      <p:pic>
        <p:nvPicPr>
          <p:cNvPr id="4" name="Picture 3">
            <a:extLst>
              <a:ext uri="{FF2B5EF4-FFF2-40B4-BE49-F238E27FC236}">
                <a16:creationId xmlns:a16="http://schemas.microsoft.com/office/drawing/2014/main" id="{F8FE4A37-1D27-F668-B225-0C706F4D725C}"/>
              </a:ext>
            </a:extLst>
          </p:cNvPr>
          <p:cNvPicPr>
            <a:picLocks noChangeAspect="1"/>
          </p:cNvPicPr>
          <p:nvPr/>
        </p:nvPicPr>
        <p:blipFill>
          <a:blip r:embed="rId3"/>
          <a:srcRect t="26911"/>
          <a:stretch/>
        </p:blipFill>
        <p:spPr>
          <a:xfrm>
            <a:off x="0" y="527901"/>
            <a:ext cx="5279571" cy="3759330"/>
          </a:xfrm>
          <a:prstGeom prst="rect">
            <a:avLst/>
          </a:prstGeom>
        </p:spPr>
      </p:pic>
      <p:sp>
        <p:nvSpPr>
          <p:cNvPr id="3" name="TextBox 2">
            <a:extLst>
              <a:ext uri="{FF2B5EF4-FFF2-40B4-BE49-F238E27FC236}">
                <a16:creationId xmlns:a16="http://schemas.microsoft.com/office/drawing/2014/main" id="{42C74783-8AC2-D0B4-EC03-B4AC33366ED1}"/>
              </a:ext>
            </a:extLst>
          </p:cNvPr>
          <p:cNvSpPr txBox="1"/>
          <p:nvPr/>
        </p:nvSpPr>
        <p:spPr>
          <a:xfrm>
            <a:off x="3080775" y="670223"/>
            <a:ext cx="1533525" cy="461665"/>
          </a:xfrm>
          <a:prstGeom prst="rect">
            <a:avLst/>
          </a:prstGeom>
          <a:noFill/>
        </p:spPr>
        <p:txBody>
          <a:bodyPr wrap="square" rtlCol="0">
            <a:spAutoFit/>
          </a:bodyPr>
          <a:lstStyle/>
          <a:p>
            <a:r>
              <a:rPr lang="en-US" dirty="0">
                <a:solidFill>
                  <a:srgbClr val="FF0000"/>
                </a:solidFill>
              </a:rPr>
              <a:t>In 1988</a:t>
            </a:r>
          </a:p>
        </p:txBody>
      </p:sp>
    </p:spTree>
    <p:extLst>
      <p:ext uri="{BB962C8B-B14F-4D97-AF65-F5344CB8AC3E}">
        <p14:creationId xmlns:p14="http://schemas.microsoft.com/office/powerpoint/2010/main" val="8191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EF1F1-A080-A886-E598-E042DD7A8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AC776-A9BA-D805-9CA7-EF44AF378BD3}"/>
              </a:ext>
            </a:extLst>
          </p:cNvPr>
          <p:cNvSpPr>
            <a:spLocks noGrp="1"/>
          </p:cNvSpPr>
          <p:nvPr>
            <p:ph type="title"/>
          </p:nvPr>
        </p:nvSpPr>
        <p:spPr/>
        <p:txBody>
          <a:bodyPr/>
          <a:lstStyle/>
          <a:p>
            <a:r>
              <a:rPr lang="en-US"/>
              <a:t> </a:t>
            </a:r>
          </a:p>
        </p:txBody>
      </p:sp>
      <p:sp>
        <p:nvSpPr>
          <p:cNvPr id="13" name="TextBox 12">
            <a:extLst>
              <a:ext uri="{FF2B5EF4-FFF2-40B4-BE49-F238E27FC236}">
                <a16:creationId xmlns:a16="http://schemas.microsoft.com/office/drawing/2014/main" id="{D7671DE0-546A-32CD-B1E3-4E16B0616388}"/>
              </a:ext>
            </a:extLst>
          </p:cNvPr>
          <p:cNvSpPr txBox="1"/>
          <p:nvPr/>
        </p:nvSpPr>
        <p:spPr>
          <a:xfrm>
            <a:off x="365587" y="3582186"/>
            <a:ext cx="7812738" cy="1692771"/>
          </a:xfrm>
          <a:prstGeom prst="rect">
            <a:avLst/>
          </a:prstGeom>
          <a:noFill/>
        </p:spPr>
        <p:txBody>
          <a:bodyPr wrap="square" rtlCol="0">
            <a:spAutoFit/>
          </a:bodyPr>
          <a:lstStyle/>
          <a:p>
            <a:r>
              <a:rPr lang="en-US" sz="1800" dirty="0">
                <a:solidFill>
                  <a:schemeClr val="bg1"/>
                </a:solidFill>
              </a:rPr>
              <a:t>In 2020, B.C. Supreme Court Justice Douglas Thompson ruled that both events were not religious ceremonies but demonstrations designed to teach students about Indigenous culture — and that students were not forced to participate. </a:t>
            </a:r>
          </a:p>
          <a:p>
            <a:endParaRPr lang="en-US" sz="1600" dirty="0">
              <a:solidFill>
                <a:schemeClr val="bg1"/>
              </a:solidFill>
              <a:latin typeface="Open Sans" panose="020B0606030504020204" pitchFamily="34" charset="0"/>
            </a:endParaRPr>
          </a:p>
          <a:p>
            <a:endParaRPr lang="en-US" sz="1600" dirty="0">
              <a:solidFill>
                <a:schemeClr val="bg1"/>
              </a:solidFill>
            </a:endParaRPr>
          </a:p>
        </p:txBody>
      </p:sp>
      <p:pic>
        <p:nvPicPr>
          <p:cNvPr id="4" name="Picture 3">
            <a:extLst>
              <a:ext uri="{FF2B5EF4-FFF2-40B4-BE49-F238E27FC236}">
                <a16:creationId xmlns:a16="http://schemas.microsoft.com/office/drawing/2014/main" id="{5A556496-639F-6821-F9CD-D0AA6CFA98DD}"/>
              </a:ext>
            </a:extLst>
          </p:cNvPr>
          <p:cNvPicPr>
            <a:picLocks noChangeAspect="1"/>
          </p:cNvPicPr>
          <p:nvPr/>
        </p:nvPicPr>
        <p:blipFill>
          <a:blip r:embed="rId3"/>
          <a:stretch>
            <a:fillRect/>
          </a:stretch>
        </p:blipFill>
        <p:spPr>
          <a:xfrm>
            <a:off x="1021335" y="106543"/>
            <a:ext cx="6209023" cy="3347594"/>
          </a:xfrm>
          <a:prstGeom prst="rect">
            <a:avLst/>
          </a:prstGeom>
        </p:spPr>
      </p:pic>
    </p:spTree>
    <p:extLst>
      <p:ext uri="{BB962C8B-B14F-4D97-AF65-F5344CB8AC3E}">
        <p14:creationId xmlns:p14="http://schemas.microsoft.com/office/powerpoint/2010/main" val="3040265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1FDC7-FD2F-6592-A6D7-2EAFD8353D18}"/>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C93C43A3-CEA2-C88A-1FE5-EC6EA7330CC6}"/>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FBDEB2CF-978D-A841-F47A-F03778DEE571}"/>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698ECA73-238A-EC1D-A698-A3D5362D8788}"/>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85375A09-2269-A91D-1990-5E9764538AE1}"/>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effectLst/>
                <a:latin typeface="Times New Roman" panose="02020603050405020304" pitchFamily="18" charset="0"/>
                <a:cs typeface="Times New Roman" panose="02020603050405020304" pitchFamily="18" charset="0"/>
              </a:rPr>
              <a:t>Social Media Policy</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7027933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81867" y="163773"/>
            <a:ext cx="5430376" cy="993775"/>
          </a:xfrm>
        </p:spPr>
        <p:txBody>
          <a:bodyPr/>
          <a:lstStyle/>
          <a:p>
            <a:pPr>
              <a:lnSpc>
                <a:spcPct val="150000"/>
              </a:lnSpc>
              <a:spcBef>
                <a:spcPts val="0"/>
              </a:spcBef>
              <a:spcAft>
                <a:spcPts val="0"/>
              </a:spcAft>
            </a:pPr>
            <a:r>
              <a:rPr lang="en-US" sz="2400">
                <a:ea typeface="DengXian" panose="02010600030101010101" pitchFamily="2" charset="-122"/>
                <a:cs typeface="Times New Roman" panose="02020603050405020304" pitchFamily="18" charset="0"/>
              </a:rPr>
              <a:t>Policy</a:t>
            </a:r>
            <a:endParaRPr lang="en-US" sz="1800">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53382" y="763588"/>
            <a:ext cx="3793258" cy="2700337"/>
          </a:xfrm>
        </p:spPr>
        <p:txBody>
          <a:bodyPr>
            <a:normAutofit/>
          </a:bodyPr>
          <a:lstStyle/>
          <a:p>
            <a:r>
              <a:rPr lang="en-US" sz="1600">
                <a:solidFill>
                  <a:schemeClr val="bg1"/>
                </a:solidFill>
                <a:ea typeface="DengXian" panose="02010600030101010101" pitchFamily="2" charset="-122"/>
              </a:rPr>
              <a:t>The challenge for school boards involves balancing an employee's right to freedom of expression and personal privacy with the need to ensure a respectful and positive learning and teaching environment” (</a:t>
            </a:r>
            <a:r>
              <a:rPr lang="en-US" sz="1600" err="1">
                <a:solidFill>
                  <a:schemeClr val="bg1"/>
                </a:solidFill>
                <a:ea typeface="DengXian" panose="02010600030101010101" pitchFamily="2" charset="-122"/>
              </a:rPr>
              <a:t>Roher</a:t>
            </a:r>
            <a:r>
              <a:rPr lang="en-US" sz="1600">
                <a:solidFill>
                  <a:schemeClr val="bg1"/>
                </a:solidFill>
                <a:ea typeface="DengXian" panose="02010600030101010101" pitchFamily="2" charset="-122"/>
              </a:rPr>
              <a:t> and </a:t>
            </a:r>
            <a:r>
              <a:rPr lang="en-US" sz="1600" err="1">
                <a:solidFill>
                  <a:schemeClr val="bg1"/>
                </a:solidFill>
                <a:ea typeface="DengXian" panose="02010600030101010101" pitchFamily="2" charset="-122"/>
              </a:rPr>
              <a:t>Zavitz</a:t>
            </a:r>
            <a:r>
              <a:rPr lang="en-US" sz="1600">
                <a:solidFill>
                  <a:schemeClr val="bg1"/>
                </a:solidFill>
                <a:ea typeface="DengXian" panose="02010600030101010101" pitchFamily="2" charset="-122"/>
              </a:rPr>
              <a:t> (2011) p. 246). </a:t>
            </a:r>
          </a:p>
          <a:p>
            <a:endParaRPr lang="en-US" sz="1800" i="1">
              <a:solidFill>
                <a:schemeClr val="bg1"/>
              </a:solidFill>
              <a:ea typeface="DengXian" panose="02010600030101010101" pitchFamily="2" charset="-122"/>
            </a:endParaRPr>
          </a:p>
          <a:p>
            <a:pPr marL="0" indent="0">
              <a:buNone/>
            </a:pPr>
            <a:endParaRPr lang="en-US" sz="1350">
              <a:solidFill>
                <a:schemeClr val="bg1"/>
              </a:solidFill>
              <a:latin typeface="Times New Roman" panose="02020603050405020304" pitchFamily="18" charset="0"/>
              <a:ea typeface="DengXian" panose="02010600030101010101" pitchFamily="2" charset="-122"/>
            </a:endParaRPr>
          </a:p>
          <a:p>
            <a:endParaRPr lang="en-US" sz="1800">
              <a:solidFill>
                <a:schemeClr val="bg1"/>
              </a:solidFill>
            </a:endParaRPr>
          </a:p>
        </p:txBody>
      </p:sp>
      <p:pic>
        <p:nvPicPr>
          <p:cNvPr id="8" name="Picture 7">
            <a:extLst>
              <a:ext uri="{FF2B5EF4-FFF2-40B4-BE49-F238E27FC236}">
                <a16:creationId xmlns:a16="http://schemas.microsoft.com/office/drawing/2014/main" id="{009B55E3-3D59-41F9-9C31-1A0FB930E6FA}"/>
              </a:ext>
            </a:extLst>
          </p:cNvPr>
          <p:cNvPicPr>
            <a:picLocks noChangeAspect="1"/>
          </p:cNvPicPr>
          <p:nvPr/>
        </p:nvPicPr>
        <p:blipFill>
          <a:blip r:embed="rId3"/>
          <a:stretch>
            <a:fillRect/>
          </a:stretch>
        </p:blipFill>
        <p:spPr>
          <a:xfrm>
            <a:off x="3946639" y="465477"/>
            <a:ext cx="4244299" cy="2468223"/>
          </a:xfrm>
          <a:prstGeom prst="rect">
            <a:avLst/>
          </a:prstGeom>
        </p:spPr>
      </p:pic>
      <p:sp>
        <p:nvSpPr>
          <p:cNvPr id="9" name="TextBox 8">
            <a:extLst>
              <a:ext uri="{FF2B5EF4-FFF2-40B4-BE49-F238E27FC236}">
                <a16:creationId xmlns:a16="http://schemas.microsoft.com/office/drawing/2014/main" id="{AB1421F4-8F30-4626-9911-D24CE1F4EF28}"/>
              </a:ext>
            </a:extLst>
          </p:cNvPr>
          <p:cNvSpPr txBox="1"/>
          <p:nvPr/>
        </p:nvSpPr>
        <p:spPr>
          <a:xfrm>
            <a:off x="381867" y="3108363"/>
            <a:ext cx="6257138" cy="1569660"/>
          </a:xfrm>
          <a:prstGeom prst="rect">
            <a:avLst/>
          </a:prstGeom>
          <a:noFill/>
        </p:spPr>
        <p:txBody>
          <a:bodyPr wrap="square" rtlCol="0">
            <a:spAutoFit/>
          </a:bodyPr>
          <a:lstStyle/>
          <a:p>
            <a:pPr algn="ctr"/>
            <a:r>
              <a:rPr lang="en-US" sz="1600" dirty="0">
                <a:solidFill>
                  <a:schemeClr val="bg1"/>
                </a:solidFill>
                <a:latin typeface="+mn-lt"/>
                <a:ea typeface="DengXian" panose="02010600030101010101" pitchFamily="2" charset="-122"/>
              </a:rPr>
              <a:t>“</a:t>
            </a:r>
            <a:r>
              <a:rPr lang="en-US" sz="1600" dirty="0">
                <a:solidFill>
                  <a:schemeClr val="bg1"/>
                </a:solidFill>
                <a:latin typeface="+mn-lt"/>
                <a:ea typeface="DengXian" panose="02010600030101010101" pitchFamily="2" charset="-122"/>
                <a:cs typeface="Times New Roman" panose="02020603050405020304" pitchFamily="18" charset="0"/>
              </a:rPr>
              <a:t>If teachers associations and the teaching profession do nothing to claim their right to participate in setting the moral standards off-duty teacher conduct, the situation will remain as it is today—the task of sorting these matters out will be left to the whims of public opinion, the vagaries of school authorities’ moral intuitions, and the sometimes questionable reasoning of judges. (Maxwell, 2018, p. 176)</a:t>
            </a:r>
          </a:p>
        </p:txBody>
      </p:sp>
      <p:sp>
        <p:nvSpPr>
          <p:cNvPr id="4" name="TextBox 3">
            <a:extLst>
              <a:ext uri="{FF2B5EF4-FFF2-40B4-BE49-F238E27FC236}">
                <a16:creationId xmlns:a16="http://schemas.microsoft.com/office/drawing/2014/main" id="{5EBA1108-9B7F-1922-D038-C5D58E34C06D}"/>
              </a:ext>
            </a:extLst>
          </p:cNvPr>
          <p:cNvSpPr txBox="1"/>
          <p:nvPr/>
        </p:nvSpPr>
        <p:spPr>
          <a:xfrm>
            <a:off x="7006790" y="3066344"/>
            <a:ext cx="2368296" cy="861774"/>
          </a:xfrm>
          <a:prstGeom prst="rect">
            <a:avLst/>
          </a:prstGeom>
          <a:noFill/>
        </p:spPr>
        <p:txBody>
          <a:bodyPr wrap="square" rtlCol="0">
            <a:spAutoFit/>
          </a:bodyPr>
          <a:lstStyle/>
          <a:p>
            <a:r>
              <a:rPr lang="en-US" sz="1200">
                <a:solidFill>
                  <a:schemeClr val="bg1"/>
                </a:solidFill>
              </a:rPr>
              <a:t>May 11, 2022</a:t>
            </a:r>
          </a:p>
          <a:p>
            <a:r>
              <a:rPr lang="it-IT" sz="1200" i="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rPr>
              <a:t>Administrative Procedure 403 SOCIAL MEDIA GUIDELINES </a:t>
            </a:r>
          </a:p>
          <a:p>
            <a:endParaRPr lang="en-US" sz="1400">
              <a:solidFill>
                <a:schemeClr val="bg1"/>
              </a:solidFill>
            </a:endParaRPr>
          </a:p>
        </p:txBody>
      </p:sp>
    </p:spTree>
    <p:extLst>
      <p:ext uri="{BB962C8B-B14F-4D97-AF65-F5344CB8AC3E}">
        <p14:creationId xmlns:p14="http://schemas.microsoft.com/office/powerpoint/2010/main" val="33258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paper strip with white text&#10;&#10;AI-generated content may be incorrect.">
            <a:extLst>
              <a:ext uri="{FF2B5EF4-FFF2-40B4-BE49-F238E27FC236}">
                <a16:creationId xmlns:a16="http://schemas.microsoft.com/office/drawing/2014/main" id="{90334C8B-F945-DE50-5AB5-E00E99D6EA76}"/>
              </a:ext>
            </a:extLst>
          </p:cNvPr>
          <p:cNvPicPr>
            <a:picLocks noChangeAspect="1"/>
          </p:cNvPicPr>
          <p:nvPr/>
        </p:nvPicPr>
        <p:blipFill>
          <a:blip r:embed="rId3"/>
          <a:stretch>
            <a:fillRect/>
          </a:stretch>
        </p:blipFill>
        <p:spPr>
          <a:xfrm>
            <a:off x="0" y="0"/>
            <a:ext cx="9144000" cy="4222376"/>
          </a:xfrm>
          <a:prstGeom prst="rect">
            <a:avLst/>
          </a:prstGeom>
        </p:spPr>
      </p:pic>
      <p:sp>
        <p:nvSpPr>
          <p:cNvPr id="2" name="Title 1">
            <a:extLst>
              <a:ext uri="{FF2B5EF4-FFF2-40B4-BE49-F238E27FC236}">
                <a16:creationId xmlns:a16="http://schemas.microsoft.com/office/drawing/2014/main" id="{B7880395-3746-9079-6903-2DBD4E293340}"/>
              </a:ext>
            </a:extLst>
          </p:cNvPr>
          <p:cNvSpPr>
            <a:spLocks noGrp="1"/>
          </p:cNvSpPr>
          <p:nvPr>
            <p:ph type="title"/>
          </p:nvPr>
        </p:nvSpPr>
        <p:spPr>
          <a:xfrm>
            <a:off x="61083" y="4222376"/>
            <a:ext cx="9082917" cy="523220"/>
          </a:xfrm>
        </p:spPr>
        <p:txBody>
          <a:bodyPr/>
          <a:lstStyle/>
          <a:p>
            <a:pPr algn="ctr"/>
            <a:r>
              <a:rPr lang="en-US" sz="2000" b="0" dirty="0">
                <a:solidFill>
                  <a:schemeClr val="bg1"/>
                </a:solidFill>
                <a:latin typeface="Times New Roman" panose="02020603050405020304" pitchFamily="18" charset="0"/>
                <a:cs typeface="Times New Roman" panose="02020603050405020304" pitchFamily="18" charset="0"/>
              </a:rPr>
              <a:t>“Teaching is </a:t>
            </a:r>
            <a:r>
              <a:rPr lang="en-US" sz="2000" b="0" i="1" dirty="0">
                <a:solidFill>
                  <a:schemeClr val="bg1"/>
                </a:solidFill>
                <a:latin typeface="Times New Roman" panose="02020603050405020304" pitchFamily="18" charset="0"/>
                <a:cs typeface="Times New Roman" panose="02020603050405020304" pitchFamily="18" charset="0"/>
              </a:rPr>
              <a:t>a dual act </a:t>
            </a:r>
            <a:r>
              <a:rPr lang="en-US" sz="2000" b="0" dirty="0">
                <a:solidFill>
                  <a:schemeClr val="bg1"/>
                </a:solidFill>
                <a:latin typeface="Times New Roman" panose="02020603050405020304" pitchFamily="18" charset="0"/>
                <a:cs typeface="Times New Roman" panose="02020603050405020304" pitchFamily="18" charset="0"/>
              </a:rPr>
              <a:t>of </a:t>
            </a:r>
            <a:r>
              <a:rPr lang="en-US" sz="2000" dirty="0">
                <a:solidFill>
                  <a:srgbClr val="FFFF00"/>
                </a:solidFill>
                <a:latin typeface="Times New Roman" panose="02020603050405020304" pitchFamily="18" charset="0"/>
                <a:cs typeface="Times New Roman" panose="02020603050405020304" pitchFamily="18" charset="0"/>
              </a:rPr>
              <a:t>intelligence</a:t>
            </a:r>
            <a:r>
              <a:rPr lang="en-US" sz="2000" b="0" dirty="0">
                <a:solidFill>
                  <a:schemeClr val="bg1"/>
                </a:solidFill>
                <a:latin typeface="Times New Roman" panose="02020603050405020304" pitchFamily="18" charset="0"/>
                <a:cs typeface="Times New Roman" panose="02020603050405020304" pitchFamily="18" charset="0"/>
              </a:rPr>
              <a:t> and </a:t>
            </a:r>
            <a:r>
              <a:rPr lang="en-US" sz="2000" dirty="0">
                <a:solidFill>
                  <a:srgbClr val="FFFF00"/>
                </a:solidFill>
                <a:latin typeface="Times New Roman" panose="02020603050405020304" pitchFamily="18" charset="0"/>
                <a:cs typeface="Times New Roman" panose="02020603050405020304" pitchFamily="18" charset="0"/>
              </a:rPr>
              <a:t>empathy</a:t>
            </a:r>
            <a:r>
              <a:rPr lang="en-US" sz="2000" b="0" dirty="0">
                <a:solidFill>
                  <a:schemeClr val="bg1"/>
                </a:solidFill>
                <a:latin typeface="Times New Roman" panose="02020603050405020304" pitchFamily="18" charset="0"/>
                <a:cs typeface="Times New Roman" panose="02020603050405020304" pitchFamily="18" charset="0"/>
              </a:rPr>
              <a:t>. </a:t>
            </a:r>
            <a:br>
              <a:rPr lang="en-US" sz="2000" b="0" dirty="0">
                <a:solidFill>
                  <a:schemeClr val="bg1"/>
                </a:solidFill>
                <a:latin typeface="Times New Roman" panose="02020603050405020304" pitchFamily="18" charset="0"/>
                <a:cs typeface="Times New Roman" panose="02020603050405020304" pitchFamily="18" charset="0"/>
              </a:rPr>
            </a:br>
            <a:r>
              <a:rPr lang="en-US" sz="2000" b="0" dirty="0">
                <a:solidFill>
                  <a:schemeClr val="bg1"/>
                </a:solidFill>
                <a:latin typeface="Times New Roman" panose="02020603050405020304" pitchFamily="18" charset="0"/>
                <a:cs typeface="Times New Roman" panose="02020603050405020304" pitchFamily="18" charset="0"/>
              </a:rPr>
              <a:t>It entails both technical and moral reason” - Shulman (1997) </a:t>
            </a:r>
          </a:p>
        </p:txBody>
      </p:sp>
      <p:sp>
        <p:nvSpPr>
          <p:cNvPr id="3" name="TextBox 2">
            <a:extLst>
              <a:ext uri="{FF2B5EF4-FFF2-40B4-BE49-F238E27FC236}">
                <a16:creationId xmlns:a16="http://schemas.microsoft.com/office/drawing/2014/main" id="{A72C1F0A-66CE-D75F-85BC-FDDCF25BECBA}"/>
              </a:ext>
            </a:extLst>
          </p:cNvPr>
          <p:cNvSpPr txBox="1"/>
          <p:nvPr/>
        </p:nvSpPr>
        <p:spPr>
          <a:xfrm>
            <a:off x="8612340" y="129565"/>
            <a:ext cx="531660" cy="523220"/>
          </a:xfrm>
          <a:prstGeom prst="rect">
            <a:avLst/>
          </a:prstGeom>
          <a:noFill/>
        </p:spPr>
        <p:txBody>
          <a:bodyPr wrap="square" rtlCol="0">
            <a:spAutoFit/>
          </a:bodyPr>
          <a:lstStyle/>
          <a:p>
            <a:pPr marL="0" marR="0">
              <a:spcBef>
                <a:spcPts val="0"/>
              </a:spcBef>
              <a:spcAft>
                <a:spcPts val="0"/>
              </a:spcAft>
            </a:pPr>
            <a:r>
              <a:rPr lang="en-US" sz="2800" b="1" dirty="0">
                <a:solidFill>
                  <a:srgbClr val="FFFF00"/>
                </a:solidFill>
                <a:effectLst/>
                <a:latin typeface="Stencil" panose="040409050D0802020404" pitchFamily="82" charset="0"/>
                <a:ea typeface="Times New Roman" panose="02020603050405020304" pitchFamily="18" charset="0"/>
              </a:rPr>
              <a:t>/ / </a:t>
            </a:r>
          </a:p>
        </p:txBody>
      </p:sp>
    </p:spTree>
    <p:extLst>
      <p:ext uri="{BB962C8B-B14F-4D97-AF65-F5344CB8AC3E}">
        <p14:creationId xmlns:p14="http://schemas.microsoft.com/office/powerpoint/2010/main" val="392605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7FEEF-81DB-8378-8FED-A34C8FAC0FD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4328D5B-6F16-3396-A103-AFFE571F0DE3}"/>
              </a:ext>
            </a:extLst>
          </p:cNvPr>
          <p:cNvSpPr txBox="1"/>
          <p:nvPr/>
        </p:nvSpPr>
        <p:spPr>
          <a:xfrm>
            <a:off x="365587" y="1131888"/>
            <a:ext cx="7772319" cy="2677656"/>
          </a:xfrm>
          <a:prstGeom prst="rect">
            <a:avLst/>
          </a:prstGeom>
          <a:noFill/>
        </p:spPr>
        <p:txBody>
          <a:bodyPr wrap="square" rtlCol="0">
            <a:spAutoFit/>
          </a:bodyPr>
          <a:lstStyle/>
          <a:p>
            <a:pPr algn="ctr"/>
            <a:r>
              <a:rPr lang="en-US" dirty="0">
                <a:solidFill>
                  <a:schemeClr val="bg1"/>
                </a:solidFill>
                <a:latin typeface="+mn-lt"/>
                <a:ea typeface="DengXian" panose="02010600030101010101" pitchFamily="2" charset="-122"/>
              </a:rPr>
              <a:t>“</a:t>
            </a:r>
            <a:r>
              <a:rPr lang="en-US" dirty="0">
                <a:solidFill>
                  <a:schemeClr val="bg1"/>
                </a:solidFill>
                <a:latin typeface="+mn-lt"/>
                <a:ea typeface="DengXian" panose="02010600030101010101" pitchFamily="2" charset="-122"/>
                <a:cs typeface="Times New Roman" panose="02020603050405020304" pitchFamily="18" charset="0"/>
              </a:rPr>
              <a:t>If teachers associations and the teaching profession do nothing to claim their right to participate in setting the moral standards off-duty teacher conduct, the situation will remain as it is today—the task of sorting these matters out will be left to the whims of public opinion, the vagaries of school authorities’ moral intuitions, and the sometimes questionable reasoning of judges. (Maxwell, 2018, p. 176)</a:t>
            </a:r>
          </a:p>
        </p:txBody>
      </p:sp>
      <p:sp>
        <p:nvSpPr>
          <p:cNvPr id="6" name="Title 5">
            <a:extLst>
              <a:ext uri="{FF2B5EF4-FFF2-40B4-BE49-F238E27FC236}">
                <a16:creationId xmlns:a16="http://schemas.microsoft.com/office/drawing/2014/main" id="{3AC814F1-FD3C-9AC8-A468-FD731EF8770C}"/>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13659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9350-AF61-13C3-2BBF-4FE1D4E139A1}"/>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E397ABAE-43B7-1AFF-98A6-052250A8EEEF}"/>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CF8138AA-25EF-34F2-09E0-78D8ABA3DD4F}"/>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E80FFFEE-9FC7-9872-314B-A2CBD0C2FAAA}"/>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0D1650A1-5EEF-FE7A-7FC3-0456926E7864}"/>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latin typeface="Times New Roman" panose="02020603050405020304" pitchFamily="18" charset="0"/>
                <a:cs typeface="Times New Roman" panose="02020603050405020304" pitchFamily="18" charset="0"/>
              </a:rPr>
              <a:t>“The Line”</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41358549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3721-D76E-6A64-8ED6-DB2714CFA5B6}"/>
              </a:ext>
            </a:extLst>
          </p:cNvPr>
          <p:cNvSpPr>
            <a:spLocks noGrp="1"/>
          </p:cNvSpPr>
          <p:nvPr>
            <p:ph type="title"/>
          </p:nvPr>
        </p:nvSpPr>
        <p:spPr/>
        <p:txBody>
          <a:bodyPr/>
          <a:lstStyle/>
          <a:p>
            <a:r>
              <a:rPr lang="en-US" dirty="0"/>
              <a:t> </a:t>
            </a:r>
          </a:p>
        </p:txBody>
      </p:sp>
      <p:sp>
        <p:nvSpPr>
          <p:cNvPr id="3" name="Title 1">
            <a:extLst>
              <a:ext uri="{FF2B5EF4-FFF2-40B4-BE49-F238E27FC236}">
                <a16:creationId xmlns:a16="http://schemas.microsoft.com/office/drawing/2014/main" id="{56259370-763B-3C28-098A-E4BA0DFEF19A}"/>
              </a:ext>
            </a:extLst>
          </p:cNvPr>
          <p:cNvSpPr txBox="1">
            <a:spLocks/>
          </p:cNvSpPr>
          <p:nvPr/>
        </p:nvSpPr>
        <p:spPr>
          <a:xfrm>
            <a:off x="2345216" y="94940"/>
            <a:ext cx="3037489" cy="480095"/>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r>
              <a:rPr lang="en-US"/>
              <a:t>Where is “the line”?</a:t>
            </a:r>
            <a:endParaRPr lang="en-US" dirty="0"/>
          </a:p>
        </p:txBody>
      </p:sp>
      <p:pic>
        <p:nvPicPr>
          <p:cNvPr id="4" name="Picture 3" descr="A group of people swimming in a pool&#10;&#10;AI-generated content may be incorrect.">
            <a:extLst>
              <a:ext uri="{FF2B5EF4-FFF2-40B4-BE49-F238E27FC236}">
                <a16:creationId xmlns:a16="http://schemas.microsoft.com/office/drawing/2014/main" id="{DBC29FE5-8B4C-007E-09EF-C84DA9B87C8C}"/>
              </a:ext>
            </a:extLst>
          </p:cNvPr>
          <p:cNvPicPr>
            <a:picLocks noChangeAspect="1"/>
          </p:cNvPicPr>
          <p:nvPr/>
        </p:nvPicPr>
        <p:blipFill>
          <a:blip r:embed="rId2"/>
          <a:stretch>
            <a:fillRect/>
          </a:stretch>
        </p:blipFill>
        <p:spPr>
          <a:xfrm>
            <a:off x="959476" y="575035"/>
            <a:ext cx="6374578" cy="4248058"/>
          </a:xfrm>
          <a:prstGeom prst="rect">
            <a:avLst/>
          </a:prstGeom>
        </p:spPr>
      </p:pic>
    </p:spTree>
    <p:extLst>
      <p:ext uri="{BB962C8B-B14F-4D97-AF65-F5344CB8AC3E}">
        <p14:creationId xmlns:p14="http://schemas.microsoft.com/office/powerpoint/2010/main" val="23872454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0107D-22F1-E80C-C518-7106940243B0}"/>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98D05FD3-5921-BE32-1048-8DEF19480694}"/>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18520DC2-DF63-E24D-F8B6-4A109FEB29FA}"/>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B0D79F30-1054-A747-0559-E71F7FBF0DD4}"/>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E3265A4F-37AD-C123-A3D1-377C70EBFD66}"/>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err="1">
                <a:solidFill>
                  <a:srgbClr val="FFFF00"/>
                </a:solidFill>
                <a:latin typeface="Times New Roman" panose="02020603050405020304" pitchFamily="18" charset="0"/>
                <a:cs typeface="Times New Roman" panose="02020603050405020304" pitchFamily="18" charset="0"/>
              </a:rPr>
              <a:t>Translink</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7001162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6513E-B6CC-3F07-2EA7-0E6C381C7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39B7A-5C7E-F219-41C7-D5E9B372DE8E}"/>
              </a:ext>
            </a:extLst>
          </p:cNvPr>
          <p:cNvSpPr>
            <a:spLocks noGrp="1"/>
          </p:cNvSpPr>
          <p:nvPr>
            <p:ph type="title"/>
          </p:nvPr>
        </p:nvSpPr>
        <p:spPr>
          <a:xfrm>
            <a:off x="1489435" y="301658"/>
            <a:ext cx="7136091" cy="1366886"/>
          </a:xfrm>
        </p:spPr>
        <p:txBody>
          <a:bodyPr/>
          <a:lstStyle/>
          <a:p>
            <a:pPr>
              <a:lnSpc>
                <a:spcPct val="150000"/>
              </a:lnSpc>
              <a:spcBef>
                <a:spcPts val="0"/>
              </a:spcBef>
              <a:spcAft>
                <a:spcPts val="0"/>
              </a:spcAft>
            </a:pPr>
            <a:r>
              <a:rPr lang="en-US" sz="16600" dirty="0">
                <a:ea typeface="DengXian" panose="02010600030101010101" pitchFamily="2" charset="-122"/>
                <a:cs typeface="Times New Roman" panose="02020603050405020304" pitchFamily="18" charset="0"/>
              </a:rPr>
              <a:t> </a:t>
            </a:r>
          </a:p>
        </p:txBody>
      </p:sp>
      <p:sp>
        <p:nvSpPr>
          <p:cNvPr id="3" name="Content Placeholder 2">
            <a:extLst>
              <a:ext uri="{FF2B5EF4-FFF2-40B4-BE49-F238E27FC236}">
                <a16:creationId xmlns:a16="http://schemas.microsoft.com/office/drawing/2014/main" id="{569A1E0D-B04F-A1EA-3A5C-9F876370D1C5}"/>
              </a:ext>
            </a:extLst>
          </p:cNvPr>
          <p:cNvSpPr>
            <a:spLocks noGrp="1"/>
          </p:cNvSpPr>
          <p:nvPr>
            <p:ph idx="4294967295"/>
          </p:nvPr>
        </p:nvSpPr>
        <p:spPr>
          <a:xfrm>
            <a:off x="140065" y="538844"/>
            <a:ext cx="7818736" cy="302078"/>
          </a:xfrm>
        </p:spPr>
        <p:txBody>
          <a:bodyPr>
            <a:noAutofit/>
          </a:bodyPr>
          <a:lstStyle/>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pPr marL="0" indent="0">
              <a:buNone/>
            </a:pPr>
            <a:r>
              <a:rPr lang="en-US" sz="1600" dirty="0">
                <a:solidFill>
                  <a:schemeClr val="bg1"/>
                </a:solidFill>
              </a:rPr>
              <a:t> </a:t>
            </a:r>
          </a:p>
        </p:txBody>
      </p:sp>
      <p:pic>
        <p:nvPicPr>
          <p:cNvPr id="5" name="Picture 4" descr="A collage of several posters&#10;&#10;AI-generated content may be incorrect.">
            <a:extLst>
              <a:ext uri="{FF2B5EF4-FFF2-40B4-BE49-F238E27FC236}">
                <a16:creationId xmlns:a16="http://schemas.microsoft.com/office/drawing/2014/main" id="{47C6E7E9-2CCB-0A8C-F23C-B46390E08407}"/>
              </a:ext>
            </a:extLst>
          </p:cNvPr>
          <p:cNvPicPr>
            <a:picLocks noChangeAspect="1"/>
          </p:cNvPicPr>
          <p:nvPr/>
        </p:nvPicPr>
        <p:blipFill>
          <a:blip r:embed="rId3"/>
          <a:srcRect b="18442"/>
          <a:stretch/>
        </p:blipFill>
        <p:spPr>
          <a:xfrm>
            <a:off x="518474" y="78669"/>
            <a:ext cx="7305773" cy="4986162"/>
          </a:xfrm>
          <a:prstGeom prst="rect">
            <a:avLst/>
          </a:prstGeom>
        </p:spPr>
      </p:pic>
    </p:spTree>
    <p:extLst>
      <p:ext uri="{BB962C8B-B14F-4D97-AF65-F5344CB8AC3E}">
        <p14:creationId xmlns:p14="http://schemas.microsoft.com/office/powerpoint/2010/main" val="178872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DBADD-EF99-CC67-733F-6EC627CD5BD9}"/>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145198BE-C00C-A365-D7CD-7283EFBA8DB3}"/>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17CD4AAE-0F9C-804D-AEC4-29524B74FA37}"/>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500E3392-E763-DC13-C517-816A2B7DAD6A}"/>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C8E57441-BAD7-0E82-4B8D-AEBE29E6B63E}"/>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latin typeface="Times New Roman" panose="02020603050405020304" pitchFamily="18" charset="0"/>
                <a:cs typeface="Times New Roman" panose="02020603050405020304" pitchFamily="18" charset="0"/>
              </a:rPr>
              <a:t>Mobius</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15469594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05A907-263B-70EB-2739-4DBACD5CCC64}"/>
              </a:ext>
            </a:extLst>
          </p:cNvPr>
          <p:cNvSpPr>
            <a:spLocks noGrp="1"/>
          </p:cNvSpPr>
          <p:nvPr>
            <p:ph type="body" sz="quarter" idx="13"/>
          </p:nvPr>
        </p:nvSpPr>
        <p:spPr>
          <a:xfrm>
            <a:off x="438954" y="1131888"/>
            <a:ext cx="258630" cy="348120"/>
          </a:xfrm>
        </p:spPr>
        <p:txBody>
          <a:bodyPr/>
          <a:lstStyle/>
          <a:p>
            <a:r>
              <a:rPr lang="en-US" dirty="0"/>
              <a:t> </a:t>
            </a:r>
          </a:p>
        </p:txBody>
      </p:sp>
      <p:sp>
        <p:nvSpPr>
          <p:cNvPr id="3" name="Title 2">
            <a:extLst>
              <a:ext uri="{FF2B5EF4-FFF2-40B4-BE49-F238E27FC236}">
                <a16:creationId xmlns:a16="http://schemas.microsoft.com/office/drawing/2014/main" id="{BBC6DFB7-1698-BEB9-97C1-1CCE00B33C95}"/>
              </a:ext>
            </a:extLst>
          </p:cNvPr>
          <p:cNvSpPr>
            <a:spLocks noGrp="1"/>
          </p:cNvSpPr>
          <p:nvPr>
            <p:ph type="title"/>
          </p:nvPr>
        </p:nvSpPr>
        <p:spPr>
          <a:xfrm>
            <a:off x="438954" y="555526"/>
            <a:ext cx="1964881" cy="3592268"/>
          </a:xfrm>
        </p:spPr>
        <p:txBody>
          <a:bodyPr/>
          <a:lstStyle/>
          <a:p>
            <a:pPr>
              <a:lnSpc>
                <a:spcPct val="150000"/>
              </a:lnSpc>
            </a:pPr>
            <a:r>
              <a:rPr lang="en-US" sz="3600" dirty="0"/>
              <a:t>Möbius strips      before Möbius</a:t>
            </a:r>
          </a:p>
        </p:txBody>
      </p:sp>
      <p:pic>
        <p:nvPicPr>
          <p:cNvPr id="5" name="Picture 4">
            <a:extLst>
              <a:ext uri="{FF2B5EF4-FFF2-40B4-BE49-F238E27FC236}">
                <a16:creationId xmlns:a16="http://schemas.microsoft.com/office/drawing/2014/main" id="{1DE34C2E-68BA-FBB3-B224-330A7A8015DD}"/>
              </a:ext>
            </a:extLst>
          </p:cNvPr>
          <p:cNvPicPr>
            <a:picLocks noChangeAspect="1"/>
          </p:cNvPicPr>
          <p:nvPr/>
        </p:nvPicPr>
        <p:blipFill>
          <a:blip r:embed="rId3"/>
          <a:stretch>
            <a:fillRect/>
          </a:stretch>
        </p:blipFill>
        <p:spPr>
          <a:xfrm>
            <a:off x="3256961" y="114300"/>
            <a:ext cx="4572000" cy="4914900"/>
          </a:xfrm>
          <a:prstGeom prst="rect">
            <a:avLst/>
          </a:prstGeom>
        </p:spPr>
      </p:pic>
    </p:spTree>
    <p:extLst>
      <p:ext uri="{BB962C8B-B14F-4D97-AF65-F5344CB8AC3E}">
        <p14:creationId xmlns:p14="http://schemas.microsoft.com/office/powerpoint/2010/main" val="36391509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B2BA-6AC8-43F2-9001-778DEE9D14F1}"/>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82FA275D-82FF-5F1C-341A-26496DBDCAC5}"/>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1BCF6C08-5E8A-DC40-AA20-40A6B4E6072C}"/>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354557E4-9908-A46D-EB46-A5440891A9C9}"/>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94DFFBEF-F17F-7A6E-A16E-13B64BDB5444}"/>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latin typeface="Times New Roman" panose="02020603050405020304" pitchFamily="18" charset="0"/>
                <a:cs typeface="Times New Roman" panose="02020603050405020304" pitchFamily="18" charset="0"/>
              </a:rPr>
              <a:t>The Crown</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4770239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AF75-1DFB-9CA8-7A09-1CF82AC0355B}"/>
              </a:ext>
            </a:extLst>
          </p:cNvPr>
          <p:cNvSpPr>
            <a:spLocks noGrp="1"/>
          </p:cNvSpPr>
          <p:nvPr>
            <p:ph type="title"/>
          </p:nvPr>
        </p:nvSpPr>
        <p:spPr/>
        <p:txBody>
          <a:bodyPr/>
          <a:lstStyle/>
          <a:p>
            <a:r>
              <a:rPr lang="en-US" dirty="0"/>
              <a:t> </a:t>
            </a:r>
          </a:p>
        </p:txBody>
      </p:sp>
      <p:pic>
        <p:nvPicPr>
          <p:cNvPr id="3" name="Picture 2" descr="Canadian Charter of Rights and Freedoms (Plain-Language Summary) | The  Canadian Encyclopedia">
            <a:extLst>
              <a:ext uri="{FF2B5EF4-FFF2-40B4-BE49-F238E27FC236}">
                <a16:creationId xmlns:a16="http://schemas.microsoft.com/office/drawing/2014/main" id="{CFD1A667-5128-A82C-9122-F9CC8BAEC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721"/>
            <a:ext cx="4877513" cy="4082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B677C0-CE5C-0815-3599-95F4C1DF8050}"/>
              </a:ext>
            </a:extLst>
          </p:cNvPr>
          <p:cNvPicPr>
            <a:picLocks noChangeAspect="1"/>
          </p:cNvPicPr>
          <p:nvPr/>
        </p:nvPicPr>
        <p:blipFill>
          <a:blip r:embed="rId3"/>
          <a:stretch>
            <a:fillRect/>
          </a:stretch>
        </p:blipFill>
        <p:spPr>
          <a:xfrm>
            <a:off x="5795963" y="389721"/>
            <a:ext cx="3348037" cy="4153835"/>
          </a:xfrm>
          <a:prstGeom prst="rect">
            <a:avLst/>
          </a:prstGeom>
          <a:effectLst/>
        </p:spPr>
      </p:pic>
    </p:spTree>
    <p:extLst>
      <p:ext uri="{BB962C8B-B14F-4D97-AF65-F5344CB8AC3E}">
        <p14:creationId xmlns:p14="http://schemas.microsoft.com/office/powerpoint/2010/main" val="2895530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0.8|6.8|0.5"/>
</p:tagLst>
</file>

<file path=ppt/tags/tag2.xml><?xml version="1.0" encoding="utf-8"?>
<p:tagLst xmlns:a="http://schemas.openxmlformats.org/drawingml/2006/main" xmlns:r="http://schemas.openxmlformats.org/officeDocument/2006/relationships" xmlns:p="http://schemas.openxmlformats.org/presentationml/2006/main">
  <p:tag name="TIMING" val="|1.5|0.8|6.8|0.5"/>
</p:tagLst>
</file>

<file path=ppt/tags/tag3.xml><?xml version="1.0" encoding="utf-8"?>
<p:tagLst xmlns:a="http://schemas.openxmlformats.org/drawingml/2006/main" xmlns:r="http://schemas.openxmlformats.org/officeDocument/2006/relationships" xmlns:p="http://schemas.openxmlformats.org/presentationml/2006/main">
  <p:tag name="TIMING" val="|1.5|0.8|6.8|0.5"/>
</p:tagLst>
</file>

<file path=ppt/theme/theme1.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a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1052</TotalTime>
  <Words>6991</Words>
  <Application>Microsoft Office PowerPoint</Application>
  <PresentationFormat>On-screen Show (16:9)</PresentationFormat>
  <Paragraphs>808</Paragraphs>
  <Slides>98</Slides>
  <Notes>94</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20" baseType="lpstr">
      <vt:lpstr>DengXian</vt:lpstr>
      <vt:lpstr>Aptos</vt:lpstr>
      <vt:lpstr>Arial</vt:lpstr>
      <vt:lpstr>Calibri</vt:lpstr>
      <vt:lpstr>Calibri,Helvetica,sans-serif,EmojiFont,Apple Color Emoji,Segoe UI Emoji,NotoColorEmoji,Segoe UI Symbol,Android Emoji,EmojiSymbols</vt:lpstr>
      <vt:lpstr>Cambria Math</vt:lpstr>
      <vt:lpstr>Helvetica Neue</vt:lpstr>
      <vt:lpstr>InterVariable</vt:lpstr>
      <vt:lpstr>Lato Extended</vt:lpstr>
      <vt:lpstr>NexusSansWebPro</vt:lpstr>
      <vt:lpstr>NonBreakingSpaceOverride</vt:lpstr>
      <vt:lpstr>Open Sans</vt:lpstr>
      <vt:lpstr>Pratt</vt:lpstr>
      <vt:lpstr>Stencil</vt:lpstr>
      <vt:lpstr>Symbol</vt:lpstr>
      <vt:lpstr>Times New Roman</vt:lpstr>
      <vt:lpstr>TwitterChirp</vt:lpstr>
      <vt:lpstr>Whitney Book</vt:lpstr>
      <vt:lpstr>Wingdings</vt:lpstr>
      <vt:lpstr>YouTube Sans</vt:lpstr>
      <vt:lpstr>Office Theme</vt:lpstr>
      <vt:lpstr>Bitmap Image</vt:lpstr>
      <vt:lpstr>Be(com)ing a teacher:  Private citizen / Public servant</vt:lpstr>
      <vt:lpstr> </vt:lpstr>
      <vt:lpstr> </vt:lpstr>
      <vt:lpstr> </vt:lpstr>
      <vt:lpstr> </vt:lpstr>
      <vt:lpstr> </vt:lpstr>
      <vt:lpstr> </vt:lpstr>
      <vt:lpstr> </vt:lpstr>
      <vt:lpstr>“Teaching is a dual act of intelligence and empathy.  It entails both technical and moral reason” - Shulman (1997) </vt:lpstr>
      <vt:lpstr> </vt:lpstr>
      <vt:lpstr> </vt:lpstr>
      <vt:lpstr> </vt:lpstr>
      <vt:lpstr> </vt:lpstr>
      <vt:lpstr> </vt:lpstr>
      <vt:lpstr>Agenda Slide</vt:lpstr>
      <vt:lpstr> </vt:lpstr>
      <vt:lpstr> </vt:lpstr>
      <vt:lpstr>Agenda Slide</vt:lpstr>
      <vt:lpstr> </vt:lpstr>
      <vt:lpstr> </vt:lpstr>
      <vt:lpstr>Section 1</vt:lpstr>
      <vt:lpstr>Section 15 (equality rights)</vt:lpstr>
      <vt:lpstr>Section 27</vt:lpstr>
      <vt:lpstr> </vt:lpstr>
      <vt:lpstr>PowerPoint Presentation</vt:lpstr>
      <vt:lpstr>Section 33 (the notwithstanding clause)</vt:lpstr>
      <vt:lpstr>Section 33 (The Notwithstanding Clause)</vt:lpstr>
      <vt:lpstr>Section 33 (The Notwithstanding Clause)</vt:lpstr>
      <vt:lpstr>PowerPoint Presentation</vt:lpstr>
      <vt:lpstr>Section 2</vt:lpstr>
      <vt:lpstr>On expression</vt:lpstr>
      <vt:lpstr>On expression</vt:lpstr>
      <vt:lpstr>On expression</vt:lpstr>
      <vt:lpstr>On expression</vt:lpstr>
      <vt:lpstr>On US Freedom of Speech  V  Canadian Freedom of Expression</vt:lpstr>
      <vt:lpstr>Agenda Slide</vt:lpstr>
      <vt:lpstr>PowerPoint Presentation</vt:lpstr>
      <vt:lpstr>1986: Cromer v.  British Columbia Teacher’s Federation</vt:lpstr>
      <vt:lpstr>1986: Cromer v.  British Columbia Teacher’s Federation</vt:lpstr>
      <vt:lpstr> </vt:lpstr>
      <vt:lpstr>1986: Cromer v.  British Columbia Teacher’s Federation</vt:lpstr>
      <vt:lpstr>1987: Shewan and Shewan v. Abbotsford School District No. 34</vt:lpstr>
      <vt:lpstr>1990 R. v. Keegstra</vt:lpstr>
      <vt:lpstr>1996 Ross v. New Brunswick School District No. 15</vt:lpstr>
      <vt:lpstr> </vt:lpstr>
      <vt:lpstr>Agenda Slide</vt:lpstr>
      <vt:lpstr>PowerPoint Presentation</vt:lpstr>
      <vt:lpstr>“…protect student privacy, unless disclosure is required by law.”</vt:lpstr>
      <vt:lpstr> </vt:lpstr>
      <vt:lpstr> </vt:lpstr>
      <vt:lpstr>Agenda Slide</vt:lpstr>
      <vt:lpstr>PowerPoint Presentation</vt:lpstr>
      <vt:lpstr>Teachers as role models </vt:lpstr>
      <vt:lpstr>Teachers as role models </vt:lpstr>
      <vt:lpstr>Nudity (2014)</vt:lpstr>
      <vt:lpstr>OnlyFans (2023)</vt:lpstr>
      <vt:lpstr>Pornography (2025)</vt:lpstr>
      <vt:lpstr>Connell, R. (2009) “Good teachers”</vt:lpstr>
      <vt:lpstr>On Cognitive dissonance</vt:lpstr>
      <vt:lpstr>Chilling effect</vt:lpstr>
      <vt:lpstr>Agenda Slide</vt:lpstr>
      <vt:lpstr>PowerPoint Presentation</vt:lpstr>
      <vt:lpstr> </vt:lpstr>
      <vt:lpstr> </vt:lpstr>
      <vt:lpstr> </vt:lpstr>
      <vt:lpstr>Agenda Slide</vt:lpstr>
      <vt:lpstr>PowerPoint Presentation</vt:lpstr>
      <vt:lpstr> </vt:lpstr>
      <vt:lpstr> </vt:lpstr>
      <vt:lpstr> </vt:lpstr>
      <vt:lpstr>Agenda Slide</vt:lpstr>
      <vt:lpstr>Extras</vt:lpstr>
      <vt:lpstr>Extras</vt:lpstr>
      <vt:lpstr>PowerPoint Presentation</vt:lpstr>
      <vt:lpstr> </vt:lpstr>
      <vt:lpstr> </vt:lpstr>
      <vt:lpstr>PowerPoint Presentation</vt:lpstr>
      <vt:lpstr> </vt:lpstr>
      <vt:lpstr>PowerPoint Presentation</vt:lpstr>
      <vt:lpstr> </vt:lpstr>
      <vt:lpstr>PowerPoint Presentation</vt:lpstr>
      <vt:lpstr>PowerPoint Presentation</vt:lpstr>
      <vt:lpstr>PowerPoint Presentation</vt:lpstr>
      <vt:lpstr>Antisemitism </vt:lpstr>
      <vt:lpstr>PowerPoint Presentation</vt:lpstr>
      <vt:lpstr> </vt:lpstr>
      <vt:lpstr> </vt:lpstr>
      <vt:lpstr>PowerPoint Presentation</vt:lpstr>
      <vt:lpstr>Policy</vt:lpstr>
      <vt:lpstr> </vt:lpstr>
      <vt:lpstr>PowerPoint Presentation</vt:lpstr>
      <vt:lpstr> </vt:lpstr>
      <vt:lpstr>PowerPoint Presentation</vt:lpstr>
      <vt:lpstr> </vt:lpstr>
      <vt:lpstr>PowerPoint Presentation</vt:lpstr>
      <vt:lpstr>Möbius strips      before Möbius</vt:lpstr>
      <vt:lpstr>PowerPoint Presentation</vt:lpstr>
      <vt:lpstr> </vt:lpstr>
    </vt:vector>
  </TitlesOfParts>
  <Manager/>
  <Company>UBC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UBC Powerpoint template (text)</dc:title>
  <dc:subject/>
  <dc:creator/>
  <cp:keywords/>
  <dc:description/>
  <cp:lastModifiedBy>kjforde@student.ubc.ca</cp:lastModifiedBy>
  <cp:revision>1</cp:revision>
  <cp:lastPrinted>2016-07-11T18:15:24Z</cp:lastPrinted>
  <dcterms:created xsi:type="dcterms:W3CDTF">2010-06-15T20:07:28Z</dcterms:created>
  <dcterms:modified xsi:type="dcterms:W3CDTF">2025-05-31T14:10:21Z</dcterms:modified>
  <cp:category/>
</cp:coreProperties>
</file>