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29" r:id="rId2"/>
    <p:sldId id="339" r:id="rId3"/>
    <p:sldId id="349" r:id="rId4"/>
    <p:sldId id="351" r:id="rId5"/>
    <p:sldId id="340" r:id="rId6"/>
    <p:sldId id="341" r:id="rId7"/>
    <p:sldId id="342" r:id="rId8"/>
    <p:sldId id="344" r:id="rId9"/>
    <p:sldId id="337" r:id="rId10"/>
    <p:sldId id="360" r:id="rId11"/>
    <p:sldId id="361" r:id="rId12"/>
    <p:sldId id="354" r:id="rId13"/>
    <p:sldId id="362" r:id="rId14"/>
    <p:sldId id="345" r:id="rId15"/>
    <p:sldId id="323" r:id="rId16"/>
    <p:sldId id="338" r:id="rId17"/>
    <p:sldId id="355" r:id="rId18"/>
    <p:sldId id="356" r:id="rId19"/>
    <p:sldId id="353" r:id="rId20"/>
    <p:sldId id="357" r:id="rId21"/>
    <p:sldId id="363" r:id="rId22"/>
    <p:sldId id="348" r:id="rId23"/>
    <p:sldId id="352" r:id="rId24"/>
    <p:sldId id="359" r:id="rId25"/>
    <p:sldId id="364" r:id="rId26"/>
    <p:sldId id="365" r:id="rId27"/>
    <p:sldId id="346" r:id="rId28"/>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23944-2F0C-4C1A-A08B-C2C7CC2A641E}" v="624" dt="2023-09-21T19:35:15.494"/>
    <p1510:client id="{737D697A-D8F8-4253-93D3-F1739B1803B5}" v="2" dt="2023-09-21T19:56:01.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58420" autoAdjust="0"/>
  </p:normalViewPr>
  <p:slideViewPr>
    <p:cSldViewPr snapToGrid="0">
      <p:cViewPr varScale="1">
        <p:scale>
          <a:sx n="84" d="100"/>
          <a:sy n="84" d="100"/>
        </p:scale>
        <p:origin x="2088" y="78"/>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forde@student.ubc.ca" userId="e9ecc13d-a50c-4e25-a4a6-b2c5a8261ba4" providerId="ADAL" clId="{1CF1FE80-EA89-4328-970E-AEDF564CE531}"/>
    <pc:docChg chg="undo custSel addSld delSld modSld">
      <pc:chgData name="kjforde@student.ubc.ca" userId="e9ecc13d-a50c-4e25-a4a6-b2c5a8261ba4" providerId="ADAL" clId="{1CF1FE80-EA89-4328-970E-AEDF564CE531}" dt="2022-06-22T21:20:46.010" v="667" actId="20577"/>
      <pc:docMkLst>
        <pc:docMk/>
      </pc:docMkLst>
      <pc:sldChg chg="addSp delSp modSp mod modNotesTx">
        <pc:chgData name="kjforde@student.ubc.ca" userId="e9ecc13d-a50c-4e25-a4a6-b2c5a8261ba4" providerId="ADAL" clId="{1CF1FE80-EA89-4328-970E-AEDF564CE531}" dt="2022-06-20T17:44:31.216" v="617" actId="1076"/>
        <pc:sldMkLst>
          <pc:docMk/>
          <pc:sldMk cId="3793698909" sldId="256"/>
        </pc:sldMkLst>
        <pc:spChg chg="mod">
          <ac:chgData name="kjforde@student.ubc.ca" userId="e9ecc13d-a50c-4e25-a4a6-b2c5a8261ba4" providerId="ADAL" clId="{1CF1FE80-EA89-4328-970E-AEDF564CE531}" dt="2022-06-20T17:44:25.891" v="614" actId="14100"/>
          <ac:spMkLst>
            <pc:docMk/>
            <pc:sldMk cId="3793698909" sldId="256"/>
            <ac:spMk id="2" creationId="{6AE99B40-2FE0-43A6-8070-9CF439857D0C}"/>
          </ac:spMkLst>
        </pc:spChg>
        <pc:spChg chg="mod">
          <ac:chgData name="kjforde@student.ubc.ca" userId="e9ecc13d-a50c-4e25-a4a6-b2c5a8261ba4" providerId="ADAL" clId="{1CF1FE80-EA89-4328-970E-AEDF564CE531}" dt="2022-06-20T17:18:49.512" v="392" actId="20577"/>
          <ac:spMkLst>
            <pc:docMk/>
            <pc:sldMk cId="3793698909" sldId="256"/>
            <ac:spMk id="3" creationId="{932C7524-05A7-47B3-8081-3F7942A7DFAF}"/>
          </ac:spMkLst>
        </pc:spChg>
        <pc:spChg chg="add del">
          <ac:chgData name="kjforde@student.ubc.ca" userId="e9ecc13d-a50c-4e25-a4a6-b2c5a8261ba4" providerId="ADAL" clId="{1CF1FE80-EA89-4328-970E-AEDF564CE531}" dt="2022-06-20T00:53:34.196" v="129" actId="22"/>
          <ac:spMkLst>
            <pc:docMk/>
            <pc:sldMk cId="3793698909" sldId="256"/>
            <ac:spMk id="6" creationId="{615251F8-3B5D-3CA2-BC74-E94ACEA9CB9F}"/>
          </ac:spMkLst>
        </pc:spChg>
        <pc:spChg chg="add del">
          <ac:chgData name="kjforde@student.ubc.ca" userId="e9ecc13d-a50c-4e25-a4a6-b2c5a8261ba4" providerId="ADAL" clId="{1CF1FE80-EA89-4328-970E-AEDF564CE531}" dt="2022-06-20T00:44:20.198" v="121" actId="22"/>
          <ac:spMkLst>
            <pc:docMk/>
            <pc:sldMk cId="3793698909" sldId="256"/>
            <ac:spMk id="11" creationId="{6370CD83-F051-53FE-1707-BDB1314FE117}"/>
          </ac:spMkLst>
        </pc:spChg>
        <pc:picChg chg="add del mod">
          <ac:chgData name="kjforde@student.ubc.ca" userId="e9ecc13d-a50c-4e25-a4a6-b2c5a8261ba4" providerId="ADAL" clId="{1CF1FE80-EA89-4328-970E-AEDF564CE531}" dt="2022-06-20T00:40:04.652" v="103"/>
          <ac:picMkLst>
            <pc:docMk/>
            <pc:sldMk cId="3793698909" sldId="256"/>
            <ac:picMk id="5" creationId="{72EC0F1F-619A-C71C-0BDC-785D05169289}"/>
          </ac:picMkLst>
        </pc:picChg>
        <pc:picChg chg="add del mod">
          <ac:chgData name="kjforde@student.ubc.ca" userId="e9ecc13d-a50c-4e25-a4a6-b2c5a8261ba4" providerId="ADAL" clId="{1CF1FE80-EA89-4328-970E-AEDF564CE531}" dt="2022-06-20T00:53:39.623" v="134"/>
          <ac:picMkLst>
            <pc:docMk/>
            <pc:sldMk cId="3793698909" sldId="256"/>
            <ac:picMk id="7" creationId="{0E903C67-96B2-4CD4-E5E6-5D1B73CDB900}"/>
          </ac:picMkLst>
        </pc:picChg>
        <pc:picChg chg="add del mod">
          <ac:chgData name="kjforde@student.ubc.ca" userId="e9ecc13d-a50c-4e25-a4a6-b2c5a8261ba4" providerId="ADAL" clId="{1CF1FE80-EA89-4328-970E-AEDF564CE531}" dt="2022-06-20T00:40:19.601" v="110" actId="478"/>
          <ac:picMkLst>
            <pc:docMk/>
            <pc:sldMk cId="3793698909" sldId="256"/>
            <ac:picMk id="7" creationId="{C76B43FB-B219-022D-0FA6-A731D83F1FEE}"/>
          </ac:picMkLst>
        </pc:picChg>
        <pc:picChg chg="add del mod">
          <ac:chgData name="kjforde@student.ubc.ca" userId="e9ecc13d-a50c-4e25-a4a6-b2c5a8261ba4" providerId="ADAL" clId="{1CF1FE80-EA89-4328-970E-AEDF564CE531}" dt="2022-06-20T00:40:30.323" v="119"/>
          <ac:picMkLst>
            <pc:docMk/>
            <pc:sldMk cId="3793698909" sldId="256"/>
            <ac:picMk id="9" creationId="{D30FB4B3-07DC-49CE-5E4B-53B4640DD095}"/>
          </ac:picMkLst>
        </pc:picChg>
        <pc:picChg chg="add del mod">
          <ac:chgData name="kjforde@student.ubc.ca" userId="e9ecc13d-a50c-4e25-a4a6-b2c5a8261ba4" providerId="ADAL" clId="{1CF1FE80-EA89-4328-970E-AEDF564CE531}" dt="2022-06-20T00:53:58.380" v="139" actId="478"/>
          <ac:picMkLst>
            <pc:docMk/>
            <pc:sldMk cId="3793698909" sldId="256"/>
            <ac:picMk id="9" creationId="{F30F2893-8F0B-7687-3CD0-A8ABE1CA1F95}"/>
          </ac:picMkLst>
        </pc:picChg>
        <pc:picChg chg="add del">
          <ac:chgData name="kjforde@student.ubc.ca" userId="e9ecc13d-a50c-4e25-a4a6-b2c5a8261ba4" providerId="ADAL" clId="{1CF1FE80-EA89-4328-970E-AEDF564CE531}" dt="2022-06-20T00:44:34.273" v="123" actId="22"/>
          <ac:picMkLst>
            <pc:docMk/>
            <pc:sldMk cId="3793698909" sldId="256"/>
            <ac:picMk id="13" creationId="{F4E8DC2D-F4F2-4387-8503-BFFA5839C515}"/>
          </ac:picMkLst>
        </pc:picChg>
        <pc:picChg chg="add del mod">
          <ac:chgData name="kjforde@student.ubc.ca" userId="e9ecc13d-a50c-4e25-a4a6-b2c5a8261ba4" providerId="ADAL" clId="{1CF1FE80-EA89-4328-970E-AEDF564CE531}" dt="2022-06-20T17:02:22.106" v="142" actId="478"/>
          <ac:picMkLst>
            <pc:docMk/>
            <pc:sldMk cId="3793698909" sldId="256"/>
            <ac:picMk id="15" creationId="{026DA707-1D5B-5C4F-CE1B-7C6BD9284C90}"/>
          </ac:picMkLst>
        </pc:picChg>
        <pc:picChg chg="add mod">
          <ac:chgData name="kjforde@student.ubc.ca" userId="e9ecc13d-a50c-4e25-a4a6-b2c5a8261ba4" providerId="ADAL" clId="{1CF1FE80-EA89-4328-970E-AEDF564CE531}" dt="2022-06-20T17:44:31.216" v="617" actId="1076"/>
          <ac:picMkLst>
            <pc:docMk/>
            <pc:sldMk cId="3793698909" sldId="256"/>
            <ac:picMk id="1026" creationId="{048E827B-AC84-D47C-5946-CAB764EB5DF0}"/>
          </ac:picMkLst>
        </pc:picChg>
      </pc:sldChg>
      <pc:sldChg chg="modSp del">
        <pc:chgData name="kjforde@student.ubc.ca" userId="e9ecc13d-a50c-4e25-a4a6-b2c5a8261ba4" providerId="ADAL" clId="{1CF1FE80-EA89-4328-970E-AEDF564CE531}" dt="2022-06-20T17:05:41.118" v="207" actId="47"/>
        <pc:sldMkLst>
          <pc:docMk/>
          <pc:sldMk cId="1172382154" sldId="258"/>
        </pc:sldMkLst>
        <pc:spChg chg="mod">
          <ac:chgData name="kjforde@student.ubc.ca" userId="e9ecc13d-a50c-4e25-a4a6-b2c5a8261ba4" providerId="ADAL" clId="{1CF1FE80-EA89-4328-970E-AEDF564CE531}" dt="2022-06-20T00:35:24.172" v="7" actId="115"/>
          <ac:spMkLst>
            <pc:docMk/>
            <pc:sldMk cId="1172382154" sldId="258"/>
            <ac:spMk id="10" creationId="{C6148A1C-2453-4AD5-A4AF-5F95A0624651}"/>
          </ac:spMkLst>
        </pc:spChg>
      </pc:sldChg>
      <pc:sldChg chg="modSp mod">
        <pc:chgData name="kjforde@student.ubc.ca" userId="e9ecc13d-a50c-4e25-a4a6-b2c5a8261ba4" providerId="ADAL" clId="{1CF1FE80-EA89-4328-970E-AEDF564CE531}" dt="2022-06-20T17:22:19.324" v="404" actId="403"/>
        <pc:sldMkLst>
          <pc:docMk/>
          <pc:sldMk cId="3055864658" sldId="260"/>
        </pc:sldMkLst>
        <pc:spChg chg="mod">
          <ac:chgData name="kjforde@student.ubc.ca" userId="e9ecc13d-a50c-4e25-a4a6-b2c5a8261ba4" providerId="ADAL" clId="{1CF1FE80-EA89-4328-970E-AEDF564CE531}" dt="2022-06-20T17:22:19.324" v="404" actId="403"/>
          <ac:spMkLst>
            <pc:docMk/>
            <pc:sldMk cId="3055864658" sldId="260"/>
            <ac:spMk id="3" creationId="{C4CC3C61-DA22-47FF-A9BB-867B3263214B}"/>
          </ac:spMkLst>
        </pc:spChg>
      </pc:sldChg>
      <pc:sldChg chg="addSp delSp modSp mod modNotesTx">
        <pc:chgData name="kjforde@student.ubc.ca" userId="e9ecc13d-a50c-4e25-a4a6-b2c5a8261ba4" providerId="ADAL" clId="{1CF1FE80-EA89-4328-970E-AEDF564CE531}" dt="2022-06-20T17:22:12.363" v="403" actId="403"/>
        <pc:sldMkLst>
          <pc:docMk/>
          <pc:sldMk cId="4215139845" sldId="261"/>
        </pc:sldMkLst>
        <pc:spChg chg="mod">
          <ac:chgData name="kjforde@student.ubc.ca" userId="e9ecc13d-a50c-4e25-a4a6-b2c5a8261ba4" providerId="ADAL" clId="{1CF1FE80-EA89-4328-970E-AEDF564CE531}" dt="2022-06-20T17:22:12.363" v="403" actId="403"/>
          <ac:spMkLst>
            <pc:docMk/>
            <pc:sldMk cId="4215139845" sldId="261"/>
            <ac:spMk id="3" creationId="{C4CC3C61-DA22-47FF-A9BB-867B3263214B}"/>
          </ac:spMkLst>
        </pc:spChg>
        <pc:spChg chg="add del">
          <ac:chgData name="kjforde@student.ubc.ca" userId="e9ecc13d-a50c-4e25-a4a6-b2c5a8261ba4" providerId="ADAL" clId="{1CF1FE80-EA89-4328-970E-AEDF564CE531}" dt="2022-06-20T17:21:32.032" v="400" actId="22"/>
          <ac:spMkLst>
            <pc:docMk/>
            <pc:sldMk cId="4215139845" sldId="261"/>
            <ac:spMk id="7" creationId="{C823F0F7-B071-3B82-6E2E-DA486DDA8262}"/>
          </ac:spMkLst>
        </pc:spChg>
      </pc:sldChg>
      <pc:sldChg chg="modNotesTx">
        <pc:chgData name="kjforde@student.ubc.ca" userId="e9ecc13d-a50c-4e25-a4a6-b2c5a8261ba4" providerId="ADAL" clId="{1CF1FE80-EA89-4328-970E-AEDF564CE531}" dt="2022-06-20T17:38:19.375" v="509" actId="6549"/>
        <pc:sldMkLst>
          <pc:docMk/>
          <pc:sldMk cId="3148638428" sldId="262"/>
        </pc:sldMkLst>
      </pc:sldChg>
      <pc:sldChg chg="del">
        <pc:chgData name="kjforde@student.ubc.ca" userId="e9ecc13d-a50c-4e25-a4a6-b2c5a8261ba4" providerId="ADAL" clId="{1CF1FE80-EA89-4328-970E-AEDF564CE531}" dt="2022-06-20T17:05:56.039" v="208" actId="47"/>
        <pc:sldMkLst>
          <pc:docMk/>
          <pc:sldMk cId="2190902974" sldId="263"/>
        </pc:sldMkLst>
      </pc:sldChg>
      <pc:sldChg chg="modSp del modAnim">
        <pc:chgData name="kjforde@student.ubc.ca" userId="e9ecc13d-a50c-4e25-a4a6-b2c5a8261ba4" providerId="ADAL" clId="{1CF1FE80-EA89-4328-970E-AEDF564CE531}" dt="2022-06-20T17:08:22.241" v="226" actId="47"/>
        <pc:sldMkLst>
          <pc:docMk/>
          <pc:sldMk cId="1177562336" sldId="267"/>
        </pc:sldMkLst>
        <pc:spChg chg="mod">
          <ac:chgData name="kjforde@student.ubc.ca" userId="e9ecc13d-a50c-4e25-a4a6-b2c5a8261ba4" providerId="ADAL" clId="{1CF1FE80-EA89-4328-970E-AEDF564CE531}" dt="2022-06-20T17:05:34.570" v="206" actId="6549"/>
          <ac:spMkLst>
            <pc:docMk/>
            <pc:sldMk cId="1177562336" sldId="267"/>
            <ac:spMk id="3" creationId="{C4CC3C61-DA22-47FF-A9BB-867B3263214B}"/>
          </ac:spMkLst>
        </pc:spChg>
      </pc:sldChg>
      <pc:sldChg chg="modSp mod">
        <pc:chgData name="kjforde@student.ubc.ca" userId="e9ecc13d-a50c-4e25-a4a6-b2c5a8261ba4" providerId="ADAL" clId="{1CF1FE80-EA89-4328-970E-AEDF564CE531}" dt="2022-06-20T17:20:18.533" v="398" actId="207"/>
        <pc:sldMkLst>
          <pc:docMk/>
          <pc:sldMk cId="1549289741" sldId="269"/>
        </pc:sldMkLst>
        <pc:spChg chg="mod">
          <ac:chgData name="kjforde@student.ubc.ca" userId="e9ecc13d-a50c-4e25-a4a6-b2c5a8261ba4" providerId="ADAL" clId="{1CF1FE80-EA89-4328-970E-AEDF564CE531}" dt="2022-06-20T17:20:18.533" v="398" actId="207"/>
          <ac:spMkLst>
            <pc:docMk/>
            <pc:sldMk cId="1549289741" sldId="269"/>
            <ac:spMk id="7" creationId="{4B6CB774-1722-44AA-ACE5-F50E90EEDFBA}"/>
          </ac:spMkLst>
        </pc:spChg>
      </pc:sldChg>
      <pc:sldChg chg="del">
        <pc:chgData name="kjforde@student.ubc.ca" userId="e9ecc13d-a50c-4e25-a4a6-b2c5a8261ba4" providerId="ADAL" clId="{1CF1FE80-EA89-4328-970E-AEDF564CE531}" dt="2022-06-20T17:08:22.694" v="227" actId="47"/>
        <pc:sldMkLst>
          <pc:docMk/>
          <pc:sldMk cId="2846159403" sldId="270"/>
        </pc:sldMkLst>
      </pc:sldChg>
      <pc:sldChg chg="modSp">
        <pc:chgData name="kjforde@student.ubc.ca" userId="e9ecc13d-a50c-4e25-a4a6-b2c5a8261ba4" providerId="ADAL" clId="{1CF1FE80-EA89-4328-970E-AEDF564CE531}" dt="2022-06-20T20:46:23.869" v="636" actId="207"/>
        <pc:sldMkLst>
          <pc:docMk/>
          <pc:sldMk cId="2096938452" sldId="271"/>
        </pc:sldMkLst>
        <pc:spChg chg="mod">
          <ac:chgData name="kjforde@student.ubc.ca" userId="e9ecc13d-a50c-4e25-a4a6-b2c5a8261ba4" providerId="ADAL" clId="{1CF1FE80-EA89-4328-970E-AEDF564CE531}" dt="2022-06-20T20:46:23.869" v="636" actId="207"/>
          <ac:spMkLst>
            <pc:docMk/>
            <pc:sldMk cId="2096938452" sldId="271"/>
            <ac:spMk id="3" creationId="{C4CC3C61-DA22-47FF-A9BB-867B3263214B}"/>
          </ac:spMkLst>
        </pc:spChg>
      </pc:sldChg>
      <pc:sldChg chg="del">
        <pc:chgData name="kjforde@student.ubc.ca" userId="e9ecc13d-a50c-4e25-a4a6-b2c5a8261ba4" providerId="ADAL" clId="{1CF1FE80-EA89-4328-970E-AEDF564CE531}" dt="2022-06-20T17:06:07.452" v="209" actId="47"/>
        <pc:sldMkLst>
          <pc:docMk/>
          <pc:sldMk cId="3042063036" sldId="272"/>
        </pc:sldMkLst>
      </pc:sldChg>
      <pc:sldChg chg="del">
        <pc:chgData name="kjforde@student.ubc.ca" userId="e9ecc13d-a50c-4e25-a4a6-b2c5a8261ba4" providerId="ADAL" clId="{1CF1FE80-EA89-4328-970E-AEDF564CE531}" dt="2022-06-20T17:06:20.285" v="211" actId="47"/>
        <pc:sldMkLst>
          <pc:docMk/>
          <pc:sldMk cId="352294451" sldId="274"/>
        </pc:sldMkLst>
      </pc:sldChg>
      <pc:sldChg chg="modSp modNotesTx">
        <pc:chgData name="kjforde@student.ubc.ca" userId="e9ecc13d-a50c-4e25-a4a6-b2c5a8261ba4" providerId="ADAL" clId="{1CF1FE80-EA89-4328-970E-AEDF564CE531}" dt="2022-06-20T17:38:32.709" v="510" actId="20577"/>
        <pc:sldMkLst>
          <pc:docMk/>
          <pc:sldMk cId="1876064447" sldId="275"/>
        </pc:sldMkLst>
        <pc:spChg chg="mod">
          <ac:chgData name="kjforde@student.ubc.ca" userId="e9ecc13d-a50c-4e25-a4a6-b2c5a8261ba4" providerId="ADAL" clId="{1CF1FE80-EA89-4328-970E-AEDF564CE531}" dt="2022-06-20T17:24:57.003" v="411" actId="207"/>
          <ac:spMkLst>
            <pc:docMk/>
            <pc:sldMk cId="1876064447" sldId="275"/>
            <ac:spMk id="3" creationId="{C4CC3C61-DA22-47FF-A9BB-867B3263214B}"/>
          </ac:spMkLst>
        </pc:spChg>
      </pc:sldChg>
      <pc:sldChg chg="del">
        <pc:chgData name="kjforde@student.ubc.ca" userId="e9ecc13d-a50c-4e25-a4a6-b2c5a8261ba4" providerId="ADAL" clId="{1CF1FE80-EA89-4328-970E-AEDF564CE531}" dt="2022-06-20T17:06:45.425" v="215" actId="47"/>
        <pc:sldMkLst>
          <pc:docMk/>
          <pc:sldMk cId="1358782297" sldId="276"/>
        </pc:sldMkLst>
      </pc:sldChg>
      <pc:sldChg chg="modNotesTx">
        <pc:chgData name="kjforde@student.ubc.ca" userId="e9ecc13d-a50c-4e25-a4a6-b2c5a8261ba4" providerId="ADAL" clId="{1CF1FE80-EA89-4328-970E-AEDF564CE531}" dt="2022-06-20T17:38:37.606" v="511" actId="20577"/>
        <pc:sldMkLst>
          <pc:docMk/>
          <pc:sldMk cId="4006624823" sldId="277"/>
        </pc:sldMkLst>
      </pc:sldChg>
      <pc:sldChg chg="modSp">
        <pc:chgData name="kjforde@student.ubc.ca" userId="e9ecc13d-a50c-4e25-a4a6-b2c5a8261ba4" providerId="ADAL" clId="{1CF1FE80-EA89-4328-970E-AEDF564CE531}" dt="2022-06-20T17:46:50.750" v="622" actId="207"/>
        <pc:sldMkLst>
          <pc:docMk/>
          <pc:sldMk cId="2969990966" sldId="278"/>
        </pc:sldMkLst>
        <pc:spChg chg="mod">
          <ac:chgData name="kjforde@student.ubc.ca" userId="e9ecc13d-a50c-4e25-a4a6-b2c5a8261ba4" providerId="ADAL" clId="{1CF1FE80-EA89-4328-970E-AEDF564CE531}" dt="2022-06-20T17:46:50.750" v="622" actId="207"/>
          <ac:spMkLst>
            <pc:docMk/>
            <pc:sldMk cId="2969990966" sldId="278"/>
            <ac:spMk id="3" creationId="{49CC8A37-900D-4F55-8C03-2FD3F7DF7735}"/>
          </ac:spMkLst>
        </pc:spChg>
      </pc:sldChg>
      <pc:sldChg chg="modAnim">
        <pc:chgData name="kjforde@student.ubc.ca" userId="e9ecc13d-a50c-4e25-a4a6-b2c5a8261ba4" providerId="ADAL" clId="{1CF1FE80-EA89-4328-970E-AEDF564CE531}" dt="2022-06-20T20:59:36.676" v="640"/>
        <pc:sldMkLst>
          <pc:docMk/>
          <pc:sldMk cId="467061790" sldId="279"/>
        </pc:sldMkLst>
      </pc:sldChg>
      <pc:sldChg chg="modSp mod">
        <pc:chgData name="kjforde@student.ubc.ca" userId="e9ecc13d-a50c-4e25-a4a6-b2c5a8261ba4" providerId="ADAL" clId="{1CF1FE80-EA89-4328-970E-AEDF564CE531}" dt="2022-06-20T17:27:27.551" v="425" actId="27107"/>
        <pc:sldMkLst>
          <pc:docMk/>
          <pc:sldMk cId="3325880477" sldId="280"/>
        </pc:sldMkLst>
        <pc:spChg chg="mod">
          <ac:chgData name="kjforde@student.ubc.ca" userId="e9ecc13d-a50c-4e25-a4a6-b2c5a8261ba4" providerId="ADAL" clId="{1CF1FE80-EA89-4328-970E-AEDF564CE531}" dt="2022-06-20T17:27:27.551" v="425" actId="27107"/>
          <ac:spMkLst>
            <pc:docMk/>
            <pc:sldMk cId="3325880477" sldId="280"/>
            <ac:spMk id="9" creationId="{AB1421F4-8F30-4626-9911-D24CE1F4EF28}"/>
          </ac:spMkLst>
        </pc:spChg>
      </pc:sldChg>
      <pc:sldChg chg="modSp">
        <pc:chgData name="kjforde@student.ubc.ca" userId="e9ecc13d-a50c-4e25-a4a6-b2c5a8261ba4" providerId="ADAL" clId="{1CF1FE80-EA89-4328-970E-AEDF564CE531}" dt="2022-06-20T17:28:25.374" v="429" actId="207"/>
        <pc:sldMkLst>
          <pc:docMk/>
          <pc:sldMk cId="4059425322" sldId="281"/>
        </pc:sldMkLst>
        <pc:spChg chg="mod">
          <ac:chgData name="kjforde@student.ubc.ca" userId="e9ecc13d-a50c-4e25-a4a6-b2c5a8261ba4" providerId="ADAL" clId="{1CF1FE80-EA89-4328-970E-AEDF564CE531}" dt="2022-06-20T17:28:25.374" v="429" actId="207"/>
          <ac:spMkLst>
            <pc:docMk/>
            <pc:sldMk cId="4059425322" sldId="281"/>
            <ac:spMk id="3" creationId="{C4CC3C61-DA22-47FF-A9BB-867B3263214B}"/>
          </ac:spMkLst>
        </pc:spChg>
      </pc:sldChg>
      <pc:sldChg chg="modNotes modNotesTx">
        <pc:chgData name="kjforde@student.ubc.ca" userId="e9ecc13d-a50c-4e25-a4a6-b2c5a8261ba4" providerId="ADAL" clId="{1CF1FE80-EA89-4328-970E-AEDF564CE531}" dt="2022-06-20T17:24:52.898" v="410" actId="27636"/>
        <pc:sldMkLst>
          <pc:docMk/>
          <pc:sldMk cId="1496788021" sldId="282"/>
        </pc:sldMkLst>
      </pc:sldChg>
      <pc:sldChg chg="addSp delSp modSp mod modAnim">
        <pc:chgData name="kjforde@student.ubc.ca" userId="e9ecc13d-a50c-4e25-a4a6-b2c5a8261ba4" providerId="ADAL" clId="{1CF1FE80-EA89-4328-970E-AEDF564CE531}" dt="2022-06-22T21:20:46.010" v="667" actId="20577"/>
        <pc:sldMkLst>
          <pc:docMk/>
          <pc:sldMk cId="3237261121" sldId="285"/>
        </pc:sldMkLst>
        <pc:spChg chg="mod">
          <ac:chgData name="kjforde@student.ubc.ca" userId="e9ecc13d-a50c-4e25-a4a6-b2c5a8261ba4" providerId="ADAL" clId="{1CF1FE80-EA89-4328-970E-AEDF564CE531}" dt="2022-06-20T21:08:26.199" v="658" actId="1076"/>
          <ac:spMkLst>
            <pc:docMk/>
            <pc:sldMk cId="3237261121" sldId="285"/>
            <ac:spMk id="2" creationId="{7492A4C7-493D-4ED6-B7F1-F32CB8D45E9C}"/>
          </ac:spMkLst>
        </pc:spChg>
        <pc:spChg chg="mod">
          <ac:chgData name="kjforde@student.ubc.ca" userId="e9ecc13d-a50c-4e25-a4a6-b2c5a8261ba4" providerId="ADAL" clId="{1CF1FE80-EA89-4328-970E-AEDF564CE531}" dt="2022-06-22T21:20:46.010" v="667" actId="20577"/>
          <ac:spMkLst>
            <pc:docMk/>
            <pc:sldMk cId="3237261121" sldId="285"/>
            <ac:spMk id="3" creationId="{C4CC3C61-DA22-47FF-A9BB-867B3263214B}"/>
          </ac:spMkLst>
        </pc:spChg>
        <pc:picChg chg="add del mod">
          <ac:chgData name="kjforde@student.ubc.ca" userId="e9ecc13d-a50c-4e25-a4a6-b2c5a8261ba4" providerId="ADAL" clId="{1CF1FE80-EA89-4328-970E-AEDF564CE531}" dt="2022-06-20T17:07:34.221" v="216" actId="478"/>
          <ac:picMkLst>
            <pc:docMk/>
            <pc:sldMk cId="3237261121" sldId="285"/>
            <ac:picMk id="6" creationId="{E206DE54-E05F-D47B-3BA3-14E23BAD1F11}"/>
          </ac:picMkLst>
        </pc:picChg>
        <pc:picChg chg="add del mod">
          <ac:chgData name="kjforde@student.ubc.ca" userId="e9ecc13d-a50c-4e25-a4a6-b2c5a8261ba4" providerId="ADAL" clId="{1CF1FE80-EA89-4328-970E-AEDF564CE531}" dt="2022-06-20T17:34:38.674" v="430" actId="478"/>
          <ac:picMkLst>
            <pc:docMk/>
            <pc:sldMk cId="3237261121" sldId="285"/>
            <ac:picMk id="7" creationId="{A6E0316C-5ACC-FFD0-087C-6150234D4854}"/>
          </ac:picMkLst>
        </pc:picChg>
      </pc:sldChg>
      <pc:sldChg chg="del">
        <pc:chgData name="kjforde@student.ubc.ca" userId="e9ecc13d-a50c-4e25-a4a6-b2c5a8261ba4" providerId="ADAL" clId="{1CF1FE80-EA89-4328-970E-AEDF564CE531}" dt="2022-06-20T17:06:29.990" v="212" actId="47"/>
        <pc:sldMkLst>
          <pc:docMk/>
          <pc:sldMk cId="501993533" sldId="286"/>
        </pc:sldMkLst>
      </pc:sldChg>
      <pc:sldChg chg="add">
        <pc:chgData name="kjforde@student.ubc.ca" userId="e9ecc13d-a50c-4e25-a4a6-b2c5a8261ba4" providerId="ADAL" clId="{1CF1FE80-EA89-4328-970E-AEDF564CE531}" dt="2022-06-20T17:06:32.478" v="213"/>
        <pc:sldMkLst>
          <pc:docMk/>
          <pc:sldMk cId="3322345594" sldId="286"/>
        </pc:sldMkLst>
      </pc:sldChg>
      <pc:sldChg chg="addSp modSp new mod">
        <pc:chgData name="kjforde@student.ubc.ca" userId="e9ecc13d-a50c-4e25-a4a6-b2c5a8261ba4" providerId="ADAL" clId="{1CF1FE80-EA89-4328-970E-AEDF564CE531}" dt="2022-06-20T17:42:28.661" v="598" actId="22"/>
        <pc:sldMkLst>
          <pc:docMk/>
          <pc:sldMk cId="2148574560" sldId="287"/>
        </pc:sldMkLst>
        <pc:spChg chg="mod">
          <ac:chgData name="kjforde@student.ubc.ca" userId="e9ecc13d-a50c-4e25-a4a6-b2c5a8261ba4" providerId="ADAL" clId="{1CF1FE80-EA89-4328-970E-AEDF564CE531}" dt="2022-06-20T17:08:01.221" v="224" actId="20577"/>
          <ac:spMkLst>
            <pc:docMk/>
            <pc:sldMk cId="2148574560" sldId="287"/>
            <ac:spMk id="2" creationId="{BCB2B950-473D-063D-3182-5252B9F02947}"/>
          </ac:spMkLst>
        </pc:spChg>
        <pc:spChg chg="mod">
          <ac:chgData name="kjforde@student.ubc.ca" userId="e9ecc13d-a50c-4e25-a4a6-b2c5a8261ba4" providerId="ADAL" clId="{1CF1FE80-EA89-4328-970E-AEDF564CE531}" dt="2022-06-20T17:08:01.687" v="225" actId="20577"/>
          <ac:spMkLst>
            <pc:docMk/>
            <pc:sldMk cId="2148574560" sldId="287"/>
            <ac:spMk id="3" creationId="{F588C498-AE19-2D53-8CBD-63A2648004F4}"/>
          </ac:spMkLst>
        </pc:spChg>
        <pc:picChg chg="add">
          <ac:chgData name="kjforde@student.ubc.ca" userId="e9ecc13d-a50c-4e25-a4a6-b2c5a8261ba4" providerId="ADAL" clId="{1CF1FE80-EA89-4328-970E-AEDF564CE531}" dt="2022-06-20T17:42:28.661" v="598" actId="22"/>
          <ac:picMkLst>
            <pc:docMk/>
            <pc:sldMk cId="2148574560" sldId="287"/>
            <ac:picMk id="6" creationId="{60CC084F-AE11-508C-78A2-9B007840FFED}"/>
          </ac:picMkLst>
        </pc:picChg>
      </pc:sldChg>
    </pc:docChg>
  </pc:docChgLst>
  <pc:docChgLst>
    <pc:chgData name="kjforde@student.ubc.ca" userId="e9ecc13d-a50c-4e25-a4a6-b2c5a8261ba4" providerId="ADAL" clId="{8484ABC7-0C3E-44C0-A0E5-762BA1E997D3}"/>
    <pc:docChg chg="undo custSel addSld delSld modSld sldOrd modShowInfo">
      <pc:chgData name="kjforde@student.ubc.ca" userId="e9ecc13d-a50c-4e25-a4a6-b2c5a8261ba4" providerId="ADAL" clId="{8484ABC7-0C3E-44C0-A0E5-762BA1E997D3}" dt="2022-06-19T23:21:24.959" v="808" actId="6549"/>
      <pc:docMkLst>
        <pc:docMk/>
      </pc:docMkLst>
      <pc:sldChg chg="modSp add mod modTransition modClrScheme chgLayout">
        <pc:chgData name="kjforde@student.ubc.ca" userId="e9ecc13d-a50c-4e25-a4a6-b2c5a8261ba4" providerId="ADAL" clId="{8484ABC7-0C3E-44C0-A0E5-762BA1E997D3}" dt="2022-06-19T22:02:15.954" v="651"/>
        <pc:sldMkLst>
          <pc:docMk/>
          <pc:sldMk cId="3793698909" sldId="256"/>
        </pc:sldMkLst>
        <pc:spChg chg="mod ord">
          <ac:chgData name="kjforde@student.ubc.ca" userId="e9ecc13d-a50c-4e25-a4a6-b2c5a8261ba4" providerId="ADAL" clId="{8484ABC7-0C3E-44C0-A0E5-762BA1E997D3}" dt="2022-06-19T20:56:30.142" v="194" actId="20577"/>
          <ac:spMkLst>
            <pc:docMk/>
            <pc:sldMk cId="3793698909" sldId="256"/>
            <ac:spMk id="2" creationId="{6AE99B40-2FE0-43A6-8070-9CF439857D0C}"/>
          </ac:spMkLst>
        </pc:spChg>
        <pc:spChg chg="mod ord">
          <ac:chgData name="kjforde@student.ubc.ca" userId="e9ecc13d-a50c-4e25-a4a6-b2c5a8261ba4" providerId="ADAL" clId="{8484ABC7-0C3E-44C0-A0E5-762BA1E997D3}" dt="2022-06-19T21:17:55.053" v="471" actId="20577"/>
          <ac:spMkLst>
            <pc:docMk/>
            <pc:sldMk cId="3793698909" sldId="256"/>
            <ac:spMk id="3" creationId="{932C7524-05A7-47B3-8081-3F7942A7DFAF}"/>
          </ac:spMkLst>
        </pc:spChg>
        <pc:spChg chg="mod ord">
          <ac:chgData name="kjforde@student.ubc.ca" userId="e9ecc13d-a50c-4e25-a4a6-b2c5a8261ba4" providerId="ADAL" clId="{8484ABC7-0C3E-44C0-A0E5-762BA1E997D3}" dt="2022-06-19T20:50:49.673" v="133" actId="700"/>
          <ac:spMkLst>
            <pc:docMk/>
            <pc:sldMk cId="3793698909" sldId="256"/>
            <ac:spMk id="4" creationId="{6D6CC5BA-051B-4C8A-9954-1BC7587A46EA}"/>
          </ac:spMkLst>
        </pc:spChg>
      </pc:sldChg>
      <pc:sldChg chg="addSp delSp modSp add del mod modTransition modClrScheme delAnim chgLayout modNotes">
        <pc:chgData name="kjforde@student.ubc.ca" userId="e9ecc13d-a50c-4e25-a4a6-b2c5a8261ba4" providerId="ADAL" clId="{8484ABC7-0C3E-44C0-A0E5-762BA1E997D3}" dt="2022-06-19T22:40:06.849" v="684" actId="1076"/>
        <pc:sldMkLst>
          <pc:docMk/>
          <pc:sldMk cId="1172382154" sldId="258"/>
        </pc:sldMkLst>
        <pc:spChg chg="mod ord">
          <ac:chgData name="kjforde@student.ubc.ca" userId="e9ecc13d-a50c-4e25-a4a6-b2c5a8261ba4" providerId="ADAL" clId="{8484ABC7-0C3E-44C0-A0E5-762BA1E997D3}" dt="2022-06-19T21:22:39.485" v="551" actId="179"/>
          <ac:spMkLst>
            <pc:docMk/>
            <pc:sldMk cId="1172382154" sldId="258"/>
            <ac:spMk id="2" creationId="{7492A4C7-493D-4ED6-B7F1-F32CB8D45E9C}"/>
          </ac:spMkLst>
        </pc:spChg>
        <pc:spChg chg="mod ord">
          <ac:chgData name="kjforde@student.ubc.ca" userId="e9ecc13d-a50c-4e25-a4a6-b2c5a8261ba4" providerId="ADAL" clId="{8484ABC7-0C3E-44C0-A0E5-762BA1E997D3}" dt="2022-06-19T21:19:42.759" v="513" actId="14100"/>
          <ac:spMkLst>
            <pc:docMk/>
            <pc:sldMk cId="1172382154" sldId="258"/>
            <ac:spMk id="3" creationId="{C4CC3C61-DA22-47FF-A9BB-867B3263214B}"/>
          </ac:spMkLst>
        </pc:spChg>
        <pc:spChg chg="mod ord">
          <ac:chgData name="kjforde@student.ubc.ca" userId="e9ecc13d-a50c-4e25-a4a6-b2c5a8261ba4" providerId="ADAL" clId="{8484ABC7-0C3E-44C0-A0E5-762BA1E997D3}" dt="2022-06-19T20:58:49.006" v="220" actId="20577"/>
          <ac:spMkLst>
            <pc:docMk/>
            <pc:sldMk cId="1172382154" sldId="258"/>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1172382154" sldId="258"/>
            <ac:spMk id="5" creationId="{17E76709-E742-9ECE-E895-B96584EEC0CA}"/>
          </ac:spMkLst>
        </pc:spChg>
        <pc:spChg chg="mod">
          <ac:chgData name="kjforde@student.ubc.ca" userId="e9ecc13d-a50c-4e25-a4a6-b2c5a8261ba4" providerId="ADAL" clId="{8484ABC7-0C3E-44C0-A0E5-762BA1E997D3}" dt="2022-06-19T21:20:18.237" v="514" actId="20577"/>
          <ac:spMkLst>
            <pc:docMk/>
            <pc:sldMk cId="1172382154" sldId="258"/>
            <ac:spMk id="6" creationId="{184493A3-5DC3-4367-A42A-08B308676C3E}"/>
          </ac:spMkLst>
        </pc:spChg>
        <pc:spChg chg="mod">
          <ac:chgData name="kjforde@student.ubc.ca" userId="e9ecc13d-a50c-4e25-a4a6-b2c5a8261ba4" providerId="ADAL" clId="{8484ABC7-0C3E-44C0-A0E5-762BA1E997D3}" dt="2022-06-19T22:40:06.849" v="684" actId="1076"/>
          <ac:spMkLst>
            <pc:docMk/>
            <pc:sldMk cId="1172382154" sldId="258"/>
            <ac:spMk id="10" creationId="{C6148A1C-2453-4AD5-A4AF-5F95A0624651}"/>
          </ac:spMkLst>
        </pc:spChg>
        <pc:spChg chg="mod">
          <ac:chgData name="kjforde@student.ubc.ca" userId="e9ecc13d-a50c-4e25-a4a6-b2c5a8261ba4" providerId="ADAL" clId="{8484ABC7-0C3E-44C0-A0E5-762BA1E997D3}" dt="2022-06-19T22:40:02.661" v="683" actId="1076"/>
          <ac:spMkLst>
            <pc:docMk/>
            <pc:sldMk cId="1172382154" sldId="258"/>
            <ac:spMk id="11" creationId="{5CCDF712-BB76-41F0-A2FD-1ADDCBFA90F2}"/>
          </ac:spMkLst>
        </pc:spChg>
        <pc:spChg chg="mod">
          <ac:chgData name="kjforde@student.ubc.ca" userId="e9ecc13d-a50c-4e25-a4a6-b2c5a8261ba4" providerId="ADAL" clId="{8484ABC7-0C3E-44C0-A0E5-762BA1E997D3}" dt="2022-06-19T20:59:44.827" v="240" actId="1076"/>
          <ac:spMkLst>
            <pc:docMk/>
            <pc:sldMk cId="1172382154" sldId="258"/>
            <ac:spMk id="15" creationId="{79B8733E-1045-44EF-A248-74F3097D7F94}"/>
          </ac:spMkLst>
        </pc:spChg>
        <pc:picChg chg="add del mod">
          <ac:chgData name="kjforde@student.ubc.ca" userId="e9ecc13d-a50c-4e25-a4a6-b2c5a8261ba4" providerId="ADAL" clId="{8484ABC7-0C3E-44C0-A0E5-762BA1E997D3}" dt="2022-06-19T21:53:18.400" v="645" actId="478"/>
          <ac:picMkLst>
            <pc:docMk/>
            <pc:sldMk cId="1172382154" sldId="258"/>
            <ac:picMk id="5" creationId="{AAF49A3C-EEBC-F8B6-39E8-54C6995954AA}"/>
          </ac:picMkLst>
        </pc:picChg>
        <pc:picChg chg="mod">
          <ac:chgData name="kjforde@student.ubc.ca" userId="e9ecc13d-a50c-4e25-a4a6-b2c5a8261ba4" providerId="ADAL" clId="{8484ABC7-0C3E-44C0-A0E5-762BA1E997D3}" dt="2022-06-19T22:39:51.363" v="680" actId="1076"/>
          <ac:picMkLst>
            <pc:docMk/>
            <pc:sldMk cId="1172382154" sldId="258"/>
            <ac:picMk id="2050" creationId="{2C9691FC-F855-4C4E-9CA0-FA394B9D8B9F}"/>
          </ac:picMkLst>
        </pc:picChg>
        <pc:picChg chg="mod">
          <ac:chgData name="kjforde@student.ubc.ca" userId="e9ecc13d-a50c-4e25-a4a6-b2c5a8261ba4" providerId="ADAL" clId="{8484ABC7-0C3E-44C0-A0E5-762BA1E997D3}" dt="2022-06-19T22:39:48.001" v="679" actId="1076"/>
          <ac:picMkLst>
            <pc:docMk/>
            <pc:sldMk cId="1172382154" sldId="258"/>
            <ac:picMk id="2052" creationId="{A55EC669-6732-4446-BD0C-0E11F7FF3A92}"/>
          </ac:picMkLst>
        </pc:picChg>
      </pc:sldChg>
      <pc:sldChg chg="addSp delSp modSp add del mod modTransition setBg modClrScheme delDesignElem chgLayout">
        <pc:chgData name="kjforde@student.ubc.ca" userId="e9ecc13d-a50c-4e25-a4a6-b2c5a8261ba4" providerId="ADAL" clId="{8484ABC7-0C3E-44C0-A0E5-762BA1E997D3}" dt="2022-06-19T22:40:23.156" v="690" actId="1076"/>
        <pc:sldMkLst>
          <pc:docMk/>
          <pc:sldMk cId="3055864658" sldId="260"/>
        </pc:sldMkLst>
        <pc:spChg chg="mod ord">
          <ac:chgData name="kjforde@student.ubc.ca" userId="e9ecc13d-a50c-4e25-a4a6-b2c5a8261ba4" providerId="ADAL" clId="{8484ABC7-0C3E-44C0-A0E5-762BA1E997D3}" dt="2022-06-19T21:21:03.391" v="522" actId="404"/>
          <ac:spMkLst>
            <pc:docMk/>
            <pc:sldMk cId="3055864658" sldId="260"/>
            <ac:spMk id="2" creationId="{7492A4C7-493D-4ED6-B7F1-F32CB8D45E9C}"/>
          </ac:spMkLst>
        </pc:spChg>
        <pc:spChg chg="mod ord">
          <ac:chgData name="kjforde@student.ubc.ca" userId="e9ecc13d-a50c-4e25-a4a6-b2c5a8261ba4" providerId="ADAL" clId="{8484ABC7-0C3E-44C0-A0E5-762BA1E997D3}" dt="2022-06-19T21:21:08.101" v="527" actId="404"/>
          <ac:spMkLst>
            <pc:docMk/>
            <pc:sldMk cId="3055864658" sldId="260"/>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055864658" sldId="260"/>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055864658" sldId="260"/>
            <ac:spMk id="5" creationId="{7CD21758-2F0F-6044-0E21-0D9F5EB005B3}"/>
          </ac:spMkLst>
        </pc:spChg>
        <pc:spChg chg="add del">
          <ac:chgData name="kjforde@student.ubc.ca" userId="e9ecc13d-a50c-4e25-a4a6-b2c5a8261ba4" providerId="ADAL" clId="{8484ABC7-0C3E-44C0-A0E5-762BA1E997D3}" dt="2022-06-19T20:50:41.210" v="122"/>
          <ac:spMkLst>
            <pc:docMk/>
            <pc:sldMk cId="3055864658" sldId="260"/>
            <ac:spMk id="14" creationId="{61515115-95FB-41E0-86F3-8744438C09D0}"/>
          </ac:spMkLst>
        </pc:spChg>
        <pc:spChg chg="add del">
          <ac:chgData name="kjforde@student.ubc.ca" userId="e9ecc13d-a50c-4e25-a4a6-b2c5a8261ba4" providerId="ADAL" clId="{8484ABC7-0C3E-44C0-A0E5-762BA1E997D3}" dt="2022-06-19T20:50:41.210" v="122"/>
          <ac:spMkLst>
            <pc:docMk/>
            <pc:sldMk cId="3055864658" sldId="260"/>
            <ac:spMk id="16" creationId="{8222A33F-BE2D-4D69-92A0-5DF8B17BAACA}"/>
          </ac:spMkLst>
        </pc:spChg>
        <pc:spChg chg="add del">
          <ac:chgData name="kjforde@student.ubc.ca" userId="e9ecc13d-a50c-4e25-a4a6-b2c5a8261ba4" providerId="ADAL" clId="{8484ABC7-0C3E-44C0-A0E5-762BA1E997D3}" dt="2022-06-19T20:50:41.210" v="122"/>
          <ac:spMkLst>
            <pc:docMk/>
            <pc:sldMk cId="3055864658" sldId="260"/>
            <ac:spMk id="18" creationId="{CE1C74D0-9609-468A-9597-5D87C8A42B58}"/>
          </ac:spMkLst>
        </pc:spChg>
        <pc:spChg chg="add del">
          <ac:chgData name="kjforde@student.ubc.ca" userId="e9ecc13d-a50c-4e25-a4a6-b2c5a8261ba4" providerId="ADAL" clId="{8484ABC7-0C3E-44C0-A0E5-762BA1E997D3}" dt="2022-06-19T20:50:41.210" v="122"/>
          <ac:spMkLst>
            <pc:docMk/>
            <pc:sldMk cId="3055864658" sldId="260"/>
            <ac:spMk id="19" creationId="{C137128D-E594-4905-9F76-E385F0831D60}"/>
          </ac:spMkLst>
        </pc:spChg>
        <pc:picChg chg="mod">
          <ac:chgData name="kjforde@student.ubc.ca" userId="e9ecc13d-a50c-4e25-a4a6-b2c5a8261ba4" providerId="ADAL" clId="{8484ABC7-0C3E-44C0-A0E5-762BA1E997D3}" dt="2022-06-19T22:40:23.156" v="690" actId="1076"/>
          <ac:picMkLst>
            <pc:docMk/>
            <pc:sldMk cId="3055864658" sldId="260"/>
            <ac:picMk id="8" creationId="{DF45918D-FA55-4895-BCA0-82DE77BA5268}"/>
          </ac:picMkLst>
        </pc:picChg>
      </pc:sldChg>
      <pc:sldChg chg="addSp delSp modSp add del mod modTransition setBg modClrScheme delDesignElem chgLayout modNotesTx">
        <pc:chgData name="kjforde@student.ubc.ca" userId="e9ecc13d-a50c-4e25-a4a6-b2c5a8261ba4" providerId="ADAL" clId="{8484ABC7-0C3E-44C0-A0E5-762BA1E997D3}" dt="2022-06-19T22:40:26.123" v="691" actId="1076"/>
        <pc:sldMkLst>
          <pc:docMk/>
          <pc:sldMk cId="4215139845" sldId="261"/>
        </pc:sldMkLst>
        <pc:spChg chg="mod ord">
          <ac:chgData name="kjforde@student.ubc.ca" userId="e9ecc13d-a50c-4e25-a4a6-b2c5a8261ba4" providerId="ADAL" clId="{8484ABC7-0C3E-44C0-A0E5-762BA1E997D3}" dt="2022-06-19T21:21:26.654" v="537" actId="1076"/>
          <ac:spMkLst>
            <pc:docMk/>
            <pc:sldMk cId="4215139845" sldId="261"/>
            <ac:spMk id="2" creationId="{7492A4C7-493D-4ED6-B7F1-F32CB8D45E9C}"/>
          </ac:spMkLst>
        </pc:spChg>
        <pc:spChg chg="mod ord">
          <ac:chgData name="kjforde@student.ubc.ca" userId="e9ecc13d-a50c-4e25-a4a6-b2c5a8261ba4" providerId="ADAL" clId="{8484ABC7-0C3E-44C0-A0E5-762BA1E997D3}" dt="2022-06-19T21:21:34.725" v="539" actId="404"/>
          <ac:spMkLst>
            <pc:docMk/>
            <pc:sldMk cId="4215139845" sldId="261"/>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4215139845" sldId="261"/>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4215139845" sldId="261"/>
            <ac:spMk id="5" creationId="{31248F47-5724-EAF6-24CC-420E1EA7C519}"/>
          </ac:spMkLst>
        </pc:spChg>
        <pc:spChg chg="add del">
          <ac:chgData name="kjforde@student.ubc.ca" userId="e9ecc13d-a50c-4e25-a4a6-b2c5a8261ba4" providerId="ADAL" clId="{8484ABC7-0C3E-44C0-A0E5-762BA1E997D3}" dt="2022-06-19T20:50:41.210" v="122"/>
          <ac:spMkLst>
            <pc:docMk/>
            <pc:sldMk cId="4215139845" sldId="261"/>
            <ac:spMk id="19" creationId="{144A11D1-6963-485E-86DE-760B07434307}"/>
          </ac:spMkLst>
        </pc:spChg>
        <pc:spChg chg="add del">
          <ac:chgData name="kjforde@student.ubc.ca" userId="e9ecc13d-a50c-4e25-a4a6-b2c5a8261ba4" providerId="ADAL" clId="{8484ABC7-0C3E-44C0-A0E5-762BA1E997D3}" dt="2022-06-19T20:50:41.210" v="122"/>
          <ac:spMkLst>
            <pc:docMk/>
            <pc:sldMk cId="4215139845" sldId="261"/>
            <ac:spMk id="20" creationId="{93BDF132-E4EF-4CB3-9A12-1EB75E159A5B}"/>
          </ac:spMkLst>
        </pc:spChg>
        <pc:spChg chg="add del">
          <ac:chgData name="kjforde@student.ubc.ca" userId="e9ecc13d-a50c-4e25-a4a6-b2c5a8261ba4" providerId="ADAL" clId="{8484ABC7-0C3E-44C0-A0E5-762BA1E997D3}" dt="2022-06-19T20:50:41.210" v="122"/>
          <ac:spMkLst>
            <pc:docMk/>
            <pc:sldMk cId="4215139845" sldId="261"/>
            <ac:spMk id="21" creationId="{F8486D32-0A56-4407-A9D1-7AFC169465F2}"/>
          </ac:spMkLst>
        </pc:spChg>
        <pc:spChg chg="add del">
          <ac:chgData name="kjforde@student.ubc.ca" userId="e9ecc13d-a50c-4e25-a4a6-b2c5a8261ba4" providerId="ADAL" clId="{8484ABC7-0C3E-44C0-A0E5-762BA1E997D3}" dt="2022-06-19T20:50:41.210" v="122"/>
          <ac:spMkLst>
            <pc:docMk/>
            <pc:sldMk cId="4215139845" sldId="261"/>
            <ac:spMk id="22" creationId="{B73FE0C2-11C7-466D-B4BA-0330484CD53D}"/>
          </ac:spMkLst>
        </pc:spChg>
        <pc:picChg chg="mod">
          <ac:chgData name="kjforde@student.ubc.ca" userId="e9ecc13d-a50c-4e25-a4a6-b2c5a8261ba4" providerId="ADAL" clId="{8484ABC7-0C3E-44C0-A0E5-762BA1E997D3}" dt="2022-06-19T22:40:26.123" v="691" actId="1076"/>
          <ac:picMkLst>
            <pc:docMk/>
            <pc:sldMk cId="4215139845" sldId="261"/>
            <ac:picMk id="6" creationId="{A13148BE-37F1-44A5-B4E5-63DC245FD3BF}"/>
          </ac:picMkLst>
        </pc:picChg>
      </pc:sldChg>
      <pc:sldChg chg="addSp delSp modSp add del mod modTransition setBg modClrScheme delDesignElem chgLayout">
        <pc:chgData name="kjforde@student.ubc.ca" userId="e9ecc13d-a50c-4e25-a4a6-b2c5a8261ba4" providerId="ADAL" clId="{8484ABC7-0C3E-44C0-A0E5-762BA1E997D3}" dt="2022-06-19T22:40:42.078" v="693" actId="1076"/>
        <pc:sldMkLst>
          <pc:docMk/>
          <pc:sldMk cId="3148638428" sldId="262"/>
        </pc:sldMkLst>
        <pc:spChg chg="mod ord">
          <ac:chgData name="kjforde@student.ubc.ca" userId="e9ecc13d-a50c-4e25-a4a6-b2c5a8261ba4" providerId="ADAL" clId="{8484ABC7-0C3E-44C0-A0E5-762BA1E997D3}" dt="2022-06-19T21:22:13.804" v="548" actId="403"/>
          <ac:spMkLst>
            <pc:docMk/>
            <pc:sldMk cId="3148638428" sldId="262"/>
            <ac:spMk id="2" creationId="{7492A4C7-493D-4ED6-B7F1-F32CB8D45E9C}"/>
          </ac:spMkLst>
        </pc:spChg>
        <pc:spChg chg="mod ord">
          <ac:chgData name="kjforde@student.ubc.ca" userId="e9ecc13d-a50c-4e25-a4a6-b2c5a8261ba4" providerId="ADAL" clId="{8484ABC7-0C3E-44C0-A0E5-762BA1E997D3}" dt="2022-06-19T21:21:51.396" v="544" actId="14100"/>
          <ac:spMkLst>
            <pc:docMk/>
            <pc:sldMk cId="3148638428" sldId="262"/>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148638428" sldId="262"/>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148638428" sldId="262"/>
            <ac:spMk id="5" creationId="{25DE41E0-4BFD-976D-A14D-153145B3A647}"/>
          </ac:spMkLst>
        </pc:spChg>
        <pc:spChg chg="add del">
          <ac:chgData name="kjforde@student.ubc.ca" userId="e9ecc13d-a50c-4e25-a4a6-b2c5a8261ba4" providerId="ADAL" clId="{8484ABC7-0C3E-44C0-A0E5-762BA1E997D3}" dt="2022-06-19T20:50:41.210" v="122"/>
          <ac:spMkLst>
            <pc:docMk/>
            <pc:sldMk cId="3148638428" sldId="262"/>
            <ac:spMk id="11" creationId="{EE4E366E-272A-409E-840F-9A6A64A9E3FF}"/>
          </ac:spMkLst>
        </pc:spChg>
        <pc:spChg chg="add del">
          <ac:chgData name="kjforde@student.ubc.ca" userId="e9ecc13d-a50c-4e25-a4a6-b2c5a8261ba4" providerId="ADAL" clId="{8484ABC7-0C3E-44C0-A0E5-762BA1E997D3}" dt="2022-06-19T20:50:41.210" v="122"/>
          <ac:spMkLst>
            <pc:docMk/>
            <pc:sldMk cId="3148638428" sldId="262"/>
            <ac:spMk id="13" creationId="{A721560C-E4AB-4287-A29C-3F6916794CB9}"/>
          </ac:spMkLst>
        </pc:spChg>
        <pc:spChg chg="add del">
          <ac:chgData name="kjforde@student.ubc.ca" userId="e9ecc13d-a50c-4e25-a4a6-b2c5a8261ba4" providerId="ADAL" clId="{8484ABC7-0C3E-44C0-A0E5-762BA1E997D3}" dt="2022-06-19T20:50:41.210" v="122"/>
          <ac:spMkLst>
            <pc:docMk/>
            <pc:sldMk cId="3148638428" sldId="262"/>
            <ac:spMk id="15" creationId="{DF6CFF07-D953-4F9C-9A0E-E0A6AACB6158}"/>
          </ac:spMkLst>
        </pc:spChg>
        <pc:spChg chg="add del">
          <ac:chgData name="kjforde@student.ubc.ca" userId="e9ecc13d-a50c-4e25-a4a6-b2c5a8261ba4" providerId="ADAL" clId="{8484ABC7-0C3E-44C0-A0E5-762BA1E997D3}" dt="2022-06-19T20:50:41.210" v="122"/>
          <ac:spMkLst>
            <pc:docMk/>
            <pc:sldMk cId="3148638428" sldId="262"/>
            <ac:spMk id="17" creationId="{DAA4FEEE-0B5F-41BF-825D-60F9FB089568}"/>
          </ac:spMkLst>
        </pc:spChg>
        <pc:picChg chg="mod">
          <ac:chgData name="kjforde@student.ubc.ca" userId="e9ecc13d-a50c-4e25-a4a6-b2c5a8261ba4" providerId="ADAL" clId="{8484ABC7-0C3E-44C0-A0E5-762BA1E997D3}" dt="2022-06-19T22:40:42.078" v="693" actId="1076"/>
          <ac:picMkLst>
            <pc:docMk/>
            <pc:sldMk cId="3148638428" sldId="262"/>
            <ac:picMk id="6" creationId="{76A82984-5717-43DA-A643-49F8BA8E896E}"/>
          </ac:picMkLst>
        </pc:picChg>
      </pc:sldChg>
      <pc:sldChg chg="addSp delSp modSp add del mod modTransition modClrScheme chgLayout">
        <pc:chgData name="kjforde@student.ubc.ca" userId="e9ecc13d-a50c-4e25-a4a6-b2c5a8261ba4" providerId="ADAL" clId="{8484ABC7-0C3E-44C0-A0E5-762BA1E997D3}" dt="2022-06-19T22:02:15.954" v="651"/>
        <pc:sldMkLst>
          <pc:docMk/>
          <pc:sldMk cId="2190902974" sldId="263"/>
        </pc:sldMkLst>
        <pc:spChg chg="mod ord">
          <ac:chgData name="kjforde@student.ubc.ca" userId="e9ecc13d-a50c-4e25-a4a6-b2c5a8261ba4" providerId="ADAL" clId="{8484ABC7-0C3E-44C0-A0E5-762BA1E997D3}" dt="2022-06-19T21:22:18.252" v="549" actId="404"/>
          <ac:spMkLst>
            <pc:docMk/>
            <pc:sldMk cId="2190902974" sldId="263"/>
            <ac:spMk id="2" creationId="{7492A4C7-493D-4ED6-B7F1-F32CB8D45E9C}"/>
          </ac:spMkLst>
        </pc:spChg>
        <pc:spChg chg="add del mod ord">
          <ac:chgData name="kjforde@student.ubc.ca" userId="e9ecc13d-a50c-4e25-a4a6-b2c5a8261ba4" providerId="ADAL" clId="{8484ABC7-0C3E-44C0-A0E5-762BA1E997D3}" dt="2022-06-19T20:50:12.093" v="112" actId="700"/>
          <ac:spMkLst>
            <pc:docMk/>
            <pc:sldMk cId="2190902974" sldId="263"/>
            <ac:spMk id="3" creationId="{1500CAE9-3F1D-4032-1C07-E1DA5550A3BC}"/>
          </ac:spMkLst>
        </pc:spChg>
        <pc:spChg chg="mod ord">
          <ac:chgData name="kjforde@student.ubc.ca" userId="e9ecc13d-a50c-4e25-a4a6-b2c5a8261ba4" providerId="ADAL" clId="{8484ABC7-0C3E-44C0-A0E5-762BA1E997D3}" dt="2022-06-19T20:50:49.673" v="133" actId="700"/>
          <ac:spMkLst>
            <pc:docMk/>
            <pc:sldMk cId="2190902974" sldId="263"/>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2190902974" sldId="263"/>
            <ac:spMk id="5" creationId="{115AB44A-F01A-8D54-C081-73DC460399BB}"/>
          </ac:spMkLst>
        </pc:spChg>
        <pc:picChg chg="mod ord">
          <ac:chgData name="kjforde@student.ubc.ca" userId="e9ecc13d-a50c-4e25-a4a6-b2c5a8261ba4" providerId="ADAL" clId="{8484ABC7-0C3E-44C0-A0E5-762BA1E997D3}" dt="2022-06-19T20:50:49.673" v="133" actId="700"/>
          <ac:picMkLst>
            <pc:docMk/>
            <pc:sldMk cId="2190902974" sldId="263"/>
            <ac:picMk id="6" creationId="{E47685D9-EAB7-4EA4-9CEA-3EBDF43718A4}"/>
          </ac:picMkLst>
        </pc:picChg>
        <pc:picChg chg="add mod">
          <ac:chgData name="kjforde@student.ubc.ca" userId="e9ecc13d-a50c-4e25-a4a6-b2c5a8261ba4" providerId="ADAL" clId="{8484ABC7-0C3E-44C0-A0E5-762BA1E997D3}" dt="2022-06-19T21:14:23.674" v="459" actId="1076"/>
          <ac:picMkLst>
            <pc:docMk/>
            <pc:sldMk cId="2190902974" sldId="263"/>
            <ac:picMk id="7" creationId="{06E676AB-F85D-9051-3994-D6C2543C11A5}"/>
          </ac:picMkLst>
        </pc:picChg>
        <pc:picChg chg="mod">
          <ac:chgData name="kjforde@student.ubc.ca" userId="e9ecc13d-a50c-4e25-a4a6-b2c5a8261ba4" providerId="ADAL" clId="{8484ABC7-0C3E-44C0-A0E5-762BA1E997D3}" dt="2022-06-19T21:14:25.123" v="460" actId="1076"/>
          <ac:picMkLst>
            <pc:docMk/>
            <pc:sldMk cId="2190902974" sldId="263"/>
            <ac:picMk id="10" creationId="{7693EFE8-AC95-43FB-9174-9F232A002A5D}"/>
          </ac:picMkLst>
        </pc:picChg>
      </pc:sldChg>
      <pc:sldChg chg="del">
        <pc:chgData name="kjforde@student.ubc.ca" userId="e9ecc13d-a50c-4e25-a4a6-b2c5a8261ba4" providerId="ADAL" clId="{8484ABC7-0C3E-44C0-A0E5-762BA1E997D3}" dt="2022-06-19T20:48:18.087" v="0" actId="47"/>
        <pc:sldMkLst>
          <pc:docMk/>
          <pc:sldMk cId="1903514026" sldId="264"/>
        </pc:sldMkLst>
      </pc:sldChg>
      <pc:sldChg chg="addSp delSp modSp add del mod modTransition setBg modClrScheme delDesignElem chgLayout">
        <pc:chgData name="kjforde@student.ubc.ca" userId="e9ecc13d-a50c-4e25-a4a6-b2c5a8261ba4" providerId="ADAL" clId="{8484ABC7-0C3E-44C0-A0E5-762BA1E997D3}" dt="2022-06-19T22:02:15.954" v="651"/>
        <pc:sldMkLst>
          <pc:docMk/>
          <pc:sldMk cId="3150491846" sldId="265"/>
        </pc:sldMkLst>
        <pc:spChg chg="mod ord">
          <ac:chgData name="kjforde@student.ubc.ca" userId="e9ecc13d-a50c-4e25-a4a6-b2c5a8261ba4" providerId="ADAL" clId="{8484ABC7-0C3E-44C0-A0E5-762BA1E997D3}" dt="2022-06-19T21:14:18.731" v="457" actId="1076"/>
          <ac:spMkLst>
            <pc:docMk/>
            <pc:sldMk cId="3150491846" sldId="265"/>
            <ac:spMk id="2" creationId="{7492A4C7-493D-4ED6-B7F1-F32CB8D45E9C}"/>
          </ac:spMkLst>
        </pc:spChg>
        <pc:spChg chg="mod ord">
          <ac:chgData name="kjforde@student.ubc.ca" userId="e9ecc13d-a50c-4e25-a4a6-b2c5a8261ba4" providerId="ADAL" clId="{8484ABC7-0C3E-44C0-A0E5-762BA1E997D3}" dt="2022-06-19T20:50:49.673" v="133" actId="700"/>
          <ac:spMkLst>
            <pc:docMk/>
            <pc:sldMk cId="3150491846" sldId="265"/>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150491846" sldId="265"/>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150491846" sldId="265"/>
            <ac:spMk id="5" creationId="{481971F2-7418-3C1B-A453-CD4CAB26E064}"/>
          </ac:spMkLst>
        </pc:spChg>
        <pc:spChg chg="add del">
          <ac:chgData name="kjforde@student.ubc.ca" userId="e9ecc13d-a50c-4e25-a4a6-b2c5a8261ba4" providerId="ADAL" clId="{8484ABC7-0C3E-44C0-A0E5-762BA1E997D3}" dt="2022-06-19T20:50:41.210" v="122"/>
          <ac:spMkLst>
            <pc:docMk/>
            <pc:sldMk cId="3150491846" sldId="265"/>
            <ac:spMk id="33" creationId="{4AC0CD9D-7610-4620-93B4-798CCD9AB581}"/>
          </ac:spMkLst>
        </pc:spChg>
        <pc:spChg chg="add del">
          <ac:chgData name="kjforde@student.ubc.ca" userId="e9ecc13d-a50c-4e25-a4a6-b2c5a8261ba4" providerId="ADAL" clId="{8484ABC7-0C3E-44C0-A0E5-762BA1E997D3}" dt="2022-06-19T20:50:41.210" v="122"/>
          <ac:spMkLst>
            <pc:docMk/>
            <pc:sldMk cId="3150491846" sldId="265"/>
            <ac:spMk id="36" creationId="{DE4D62F9-188E-4530-84C2-24BDEE4BEB82}"/>
          </ac:spMkLst>
        </pc:spChg>
        <pc:spChg chg="add del">
          <ac:chgData name="kjforde@student.ubc.ca" userId="e9ecc13d-a50c-4e25-a4a6-b2c5a8261ba4" providerId="ADAL" clId="{8484ABC7-0C3E-44C0-A0E5-762BA1E997D3}" dt="2022-06-19T20:50:41.210" v="122"/>
          <ac:spMkLst>
            <pc:docMk/>
            <pc:sldMk cId="3150491846" sldId="265"/>
            <ac:spMk id="37" creationId="{20F6071B-48FA-4685-A9C9-A7B21E1C14CC}"/>
          </ac:spMkLst>
        </pc:spChg>
        <pc:spChg chg="add del">
          <ac:chgData name="kjforde@student.ubc.ca" userId="e9ecc13d-a50c-4e25-a4a6-b2c5a8261ba4" providerId="ADAL" clId="{8484ABC7-0C3E-44C0-A0E5-762BA1E997D3}" dt="2022-06-19T20:50:41.210" v="122"/>
          <ac:spMkLst>
            <pc:docMk/>
            <pc:sldMk cId="3150491846" sldId="265"/>
            <ac:spMk id="38" creationId="{8C56044C-1580-4C45-8AA3-F2A07478B455}"/>
          </ac:spMkLst>
        </pc:spChg>
        <pc:spChg chg="add del">
          <ac:chgData name="kjforde@student.ubc.ca" userId="e9ecc13d-a50c-4e25-a4a6-b2c5a8261ba4" providerId="ADAL" clId="{8484ABC7-0C3E-44C0-A0E5-762BA1E997D3}" dt="2022-06-19T20:50:41.210" v="122"/>
          <ac:spMkLst>
            <pc:docMk/>
            <pc:sldMk cId="3150491846" sldId="265"/>
            <ac:spMk id="39" creationId="{51A8E3CE-561F-42BE-B6A2-FBE96F9A8280}"/>
          </ac:spMkLst>
        </pc:spChg>
        <pc:spChg chg="add del">
          <ac:chgData name="kjforde@student.ubc.ca" userId="e9ecc13d-a50c-4e25-a4a6-b2c5a8261ba4" providerId="ADAL" clId="{8484ABC7-0C3E-44C0-A0E5-762BA1E997D3}" dt="2022-06-19T20:50:41.210" v="122"/>
          <ac:spMkLst>
            <pc:docMk/>
            <pc:sldMk cId="3150491846" sldId="265"/>
            <ac:spMk id="40" creationId="{7DE548AA-7E1A-497C-8B79-C74F42ACFB16}"/>
          </ac:spMkLst>
        </pc:spChg>
        <pc:picChg chg="mod">
          <ac:chgData name="kjforde@student.ubc.ca" userId="e9ecc13d-a50c-4e25-a4a6-b2c5a8261ba4" providerId="ADAL" clId="{8484ABC7-0C3E-44C0-A0E5-762BA1E997D3}" dt="2022-06-19T21:14:20.874" v="458" actId="1076"/>
          <ac:picMkLst>
            <pc:docMk/>
            <pc:sldMk cId="3150491846" sldId="265"/>
            <ac:picMk id="6" creationId="{3D18AEA7-FB63-4759-B4EA-7413817DCA0C}"/>
          </ac:picMkLst>
        </pc:picChg>
        <pc:picChg chg="add del">
          <ac:chgData name="kjforde@student.ubc.ca" userId="e9ecc13d-a50c-4e25-a4a6-b2c5a8261ba4" providerId="ADAL" clId="{8484ABC7-0C3E-44C0-A0E5-762BA1E997D3}" dt="2022-06-19T20:50:41.210" v="122"/>
          <ac:picMkLst>
            <pc:docMk/>
            <pc:sldMk cId="3150491846" sldId="265"/>
            <ac:picMk id="31" creationId="{41B68C77-138E-4BF7-A276-BD0C78A4219F}"/>
          </ac:picMkLst>
        </pc:picChg>
        <pc:picChg chg="add del">
          <ac:chgData name="kjforde@student.ubc.ca" userId="e9ecc13d-a50c-4e25-a4a6-b2c5a8261ba4" providerId="ADAL" clId="{8484ABC7-0C3E-44C0-A0E5-762BA1E997D3}" dt="2022-06-19T20:50:41.210" v="122"/>
          <ac:picMkLst>
            <pc:docMk/>
            <pc:sldMk cId="3150491846" sldId="265"/>
            <ac:picMk id="32" creationId="{7C268552-D473-46ED-B1B8-422042C4DEF1}"/>
          </ac:picMkLst>
        </pc:picChg>
        <pc:picChg chg="add del">
          <ac:chgData name="kjforde@student.ubc.ca" userId="e9ecc13d-a50c-4e25-a4a6-b2c5a8261ba4" providerId="ADAL" clId="{8484ABC7-0C3E-44C0-A0E5-762BA1E997D3}" dt="2022-06-19T20:50:41.210" v="122"/>
          <ac:picMkLst>
            <pc:docMk/>
            <pc:sldMk cId="3150491846" sldId="265"/>
            <ac:picMk id="34" creationId="{B9238B3E-24AA-439A-B527-6C5DF6D72145}"/>
          </ac:picMkLst>
        </pc:picChg>
        <pc:picChg chg="add del">
          <ac:chgData name="kjforde@student.ubc.ca" userId="e9ecc13d-a50c-4e25-a4a6-b2c5a8261ba4" providerId="ADAL" clId="{8484ABC7-0C3E-44C0-A0E5-762BA1E997D3}" dt="2022-06-19T20:50:41.210" v="122"/>
          <ac:picMkLst>
            <pc:docMk/>
            <pc:sldMk cId="3150491846" sldId="265"/>
            <ac:picMk id="35" creationId="{69F01145-BEA3-4CBF-AA21-10077B948CA8}"/>
          </ac:picMkLst>
        </pc:picChg>
      </pc:sldChg>
      <pc:sldChg chg="addSp delSp modSp add del mod modTransition modClrScheme delAnim modShow chgLayout">
        <pc:chgData name="kjforde@student.ubc.ca" userId="e9ecc13d-a50c-4e25-a4a6-b2c5a8261ba4" providerId="ADAL" clId="{8484ABC7-0C3E-44C0-A0E5-762BA1E997D3}" dt="2022-06-19T22:02:15.954" v="651"/>
        <pc:sldMkLst>
          <pc:docMk/>
          <pc:sldMk cId="1177562336" sldId="267"/>
        </pc:sldMkLst>
        <pc:spChg chg="mod ord">
          <ac:chgData name="kjforde@student.ubc.ca" userId="e9ecc13d-a50c-4e25-a4a6-b2c5a8261ba4" providerId="ADAL" clId="{8484ABC7-0C3E-44C0-A0E5-762BA1E997D3}" dt="2022-06-19T21:18:11.396" v="473" actId="404"/>
          <ac:spMkLst>
            <pc:docMk/>
            <pc:sldMk cId="1177562336" sldId="267"/>
            <ac:spMk id="2" creationId="{7492A4C7-493D-4ED6-B7F1-F32CB8D45E9C}"/>
          </ac:spMkLst>
        </pc:spChg>
        <pc:spChg chg="mod ord">
          <ac:chgData name="kjforde@student.ubc.ca" userId="e9ecc13d-a50c-4e25-a4a6-b2c5a8261ba4" providerId="ADAL" clId="{8484ABC7-0C3E-44C0-A0E5-762BA1E997D3}" dt="2022-06-19T21:18:13.907" v="474" actId="1076"/>
          <ac:spMkLst>
            <pc:docMk/>
            <pc:sldMk cId="1177562336" sldId="267"/>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1177562336" sldId="267"/>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1177562336" sldId="267"/>
            <ac:spMk id="5" creationId="{540D4A32-8B5B-A1FD-D5A7-C6B9FCCF7230}"/>
          </ac:spMkLst>
        </pc:spChg>
        <pc:picChg chg="add del mod">
          <ac:chgData name="kjforde@student.ubc.ca" userId="e9ecc13d-a50c-4e25-a4a6-b2c5a8261ba4" providerId="ADAL" clId="{8484ABC7-0C3E-44C0-A0E5-762BA1E997D3}" dt="2022-06-19T21:53:06.487" v="643" actId="478"/>
          <ac:picMkLst>
            <pc:docMk/>
            <pc:sldMk cId="1177562336" sldId="267"/>
            <ac:picMk id="5" creationId="{F6A49CDF-C944-8CEF-45D5-52EBA8212BE6}"/>
          </ac:picMkLst>
        </pc:picChg>
        <pc:picChg chg="del">
          <ac:chgData name="kjforde@student.ubc.ca" userId="e9ecc13d-a50c-4e25-a4a6-b2c5a8261ba4" providerId="ADAL" clId="{8484ABC7-0C3E-44C0-A0E5-762BA1E997D3}" dt="2022-06-19T20:54:00.023" v="173" actId="478"/>
          <ac:picMkLst>
            <pc:docMk/>
            <pc:sldMk cId="1177562336" sldId="267"/>
            <ac:picMk id="1030" creationId="{2B2A104E-82D2-4718-A3E5-CB5C4D17DA8C}"/>
          </ac:picMkLst>
        </pc:picChg>
      </pc:sldChg>
      <pc:sldChg chg="addSp delSp modSp add del mod modTransition modClrScheme chgLayout modNotesTx">
        <pc:chgData name="kjforde@student.ubc.ca" userId="e9ecc13d-a50c-4e25-a4a6-b2c5a8261ba4" providerId="ADAL" clId="{8484ABC7-0C3E-44C0-A0E5-762BA1E997D3}" dt="2022-06-19T22:40:18.885" v="687" actId="1076"/>
        <pc:sldMkLst>
          <pc:docMk/>
          <pc:sldMk cId="1520303103" sldId="268"/>
        </pc:sldMkLst>
        <pc:spChg chg="mod ord">
          <ac:chgData name="kjforde@student.ubc.ca" userId="e9ecc13d-a50c-4e25-a4a6-b2c5a8261ba4" providerId="ADAL" clId="{8484ABC7-0C3E-44C0-A0E5-762BA1E997D3}" dt="2022-06-19T21:20:54.739" v="519" actId="404"/>
          <ac:spMkLst>
            <pc:docMk/>
            <pc:sldMk cId="1520303103" sldId="268"/>
            <ac:spMk id="2" creationId="{7492A4C7-493D-4ED6-B7F1-F32CB8D45E9C}"/>
          </ac:spMkLst>
        </pc:spChg>
        <pc:spChg chg="add del mod ord">
          <ac:chgData name="kjforde@student.ubc.ca" userId="e9ecc13d-a50c-4e25-a4a6-b2c5a8261ba4" providerId="ADAL" clId="{8484ABC7-0C3E-44C0-A0E5-762BA1E997D3}" dt="2022-06-19T20:50:12.093" v="112" actId="700"/>
          <ac:spMkLst>
            <pc:docMk/>
            <pc:sldMk cId="1520303103" sldId="268"/>
            <ac:spMk id="3" creationId="{019088D6-BB37-1A57-AD94-1553757B1737}"/>
          </ac:spMkLst>
        </pc:spChg>
        <pc:spChg chg="mod ord">
          <ac:chgData name="kjforde@student.ubc.ca" userId="e9ecc13d-a50c-4e25-a4a6-b2c5a8261ba4" providerId="ADAL" clId="{8484ABC7-0C3E-44C0-A0E5-762BA1E997D3}" dt="2022-06-19T20:50:49.673" v="133" actId="700"/>
          <ac:spMkLst>
            <pc:docMk/>
            <pc:sldMk cId="1520303103" sldId="268"/>
            <ac:spMk id="4" creationId="{2DE4748A-EBA7-44A7-ABD6-6CD52EFDD2A8}"/>
          </ac:spMkLst>
        </pc:spChg>
        <pc:spChg chg="mod ord">
          <ac:chgData name="kjforde@student.ubc.ca" userId="e9ecc13d-a50c-4e25-a4a6-b2c5a8261ba4" providerId="ADAL" clId="{8484ABC7-0C3E-44C0-A0E5-762BA1E997D3}" dt="2022-06-19T20:50:49.673" v="133" actId="700"/>
          <ac:spMkLst>
            <pc:docMk/>
            <pc:sldMk cId="1520303103" sldId="268"/>
            <ac:spMk id="6" creationId="{00EE0961-36D6-42DB-962E-B80A6D3FEBCF}"/>
          </ac:spMkLst>
        </pc:spChg>
        <pc:picChg chg="mod">
          <ac:chgData name="kjforde@student.ubc.ca" userId="e9ecc13d-a50c-4e25-a4a6-b2c5a8261ba4" providerId="ADAL" clId="{8484ABC7-0C3E-44C0-A0E5-762BA1E997D3}" dt="2022-06-19T22:40:18.885" v="687" actId="1076"/>
          <ac:picMkLst>
            <pc:docMk/>
            <pc:sldMk cId="1520303103" sldId="268"/>
            <ac:picMk id="9" creationId="{A668651F-0889-4099-9CC4-5FFFDFFECD29}"/>
          </ac:picMkLst>
        </pc:picChg>
      </pc:sldChg>
      <pc:sldChg chg="addSp delSp modSp add del mod modTransition modClrScheme chgLayout modNotes">
        <pc:chgData name="kjforde@student.ubc.ca" userId="e9ecc13d-a50c-4e25-a4a6-b2c5a8261ba4" providerId="ADAL" clId="{8484ABC7-0C3E-44C0-A0E5-762BA1E997D3}" dt="2022-06-19T22:40:15.077" v="686" actId="1076"/>
        <pc:sldMkLst>
          <pc:docMk/>
          <pc:sldMk cId="1549289741" sldId="269"/>
        </pc:sldMkLst>
        <pc:spChg chg="mod ord">
          <ac:chgData name="kjforde@student.ubc.ca" userId="e9ecc13d-a50c-4e25-a4a6-b2c5a8261ba4" providerId="ADAL" clId="{8484ABC7-0C3E-44C0-A0E5-762BA1E997D3}" dt="2022-06-19T21:13:43.026" v="436" actId="207"/>
          <ac:spMkLst>
            <pc:docMk/>
            <pc:sldMk cId="1549289741" sldId="269"/>
            <ac:spMk id="2" creationId="{7492A4C7-493D-4ED6-B7F1-F32CB8D45E9C}"/>
          </ac:spMkLst>
        </pc:spChg>
        <pc:spChg chg="mod ord">
          <ac:chgData name="kjforde@student.ubc.ca" userId="e9ecc13d-a50c-4e25-a4a6-b2c5a8261ba4" providerId="ADAL" clId="{8484ABC7-0C3E-44C0-A0E5-762BA1E997D3}" dt="2022-06-19T21:20:37.439" v="515" actId="14100"/>
          <ac:spMkLst>
            <pc:docMk/>
            <pc:sldMk cId="1549289741" sldId="269"/>
            <ac:spMk id="3" creationId="{C4CC3C61-DA22-47FF-A9BB-867B3263214B}"/>
          </ac:spMkLst>
        </pc:spChg>
        <pc:spChg chg="mod ord">
          <ac:chgData name="kjforde@student.ubc.ca" userId="e9ecc13d-a50c-4e25-a4a6-b2c5a8261ba4" providerId="ADAL" clId="{8484ABC7-0C3E-44C0-A0E5-762BA1E997D3}" dt="2022-06-19T20:58:22.823" v="211" actId="20577"/>
          <ac:spMkLst>
            <pc:docMk/>
            <pc:sldMk cId="1549289741" sldId="269"/>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1549289741" sldId="269"/>
            <ac:spMk id="5" creationId="{242195D3-4051-63B8-1362-EBA557F6FFD1}"/>
          </ac:spMkLst>
        </pc:spChg>
        <pc:spChg chg="mod">
          <ac:chgData name="kjforde@student.ubc.ca" userId="e9ecc13d-a50c-4e25-a4a6-b2c5a8261ba4" providerId="ADAL" clId="{8484ABC7-0C3E-44C0-A0E5-762BA1E997D3}" dt="2022-06-19T22:40:15.077" v="686" actId="1076"/>
          <ac:spMkLst>
            <pc:docMk/>
            <pc:sldMk cId="1549289741" sldId="269"/>
            <ac:spMk id="7" creationId="{4B6CB774-1722-44AA-ACE5-F50E90EEDFBA}"/>
          </ac:spMkLst>
        </pc:spChg>
        <pc:picChg chg="mod">
          <ac:chgData name="kjforde@student.ubc.ca" userId="e9ecc13d-a50c-4e25-a4a6-b2c5a8261ba4" providerId="ADAL" clId="{8484ABC7-0C3E-44C0-A0E5-762BA1E997D3}" dt="2022-06-19T22:40:13.219" v="685" actId="1076"/>
          <ac:picMkLst>
            <pc:docMk/>
            <pc:sldMk cId="1549289741" sldId="269"/>
            <ac:picMk id="10" creationId="{4B61DC7B-D8B9-491D-AF29-51EA543C9CDC}"/>
          </ac:picMkLst>
        </pc:picChg>
      </pc:sldChg>
      <pc:sldChg chg="addSp delSp modSp add del mod modTransition modClrScheme delAnim modAnim chgLayout">
        <pc:chgData name="kjforde@student.ubc.ca" userId="e9ecc13d-a50c-4e25-a4a6-b2c5a8261ba4" providerId="ADAL" clId="{8484ABC7-0C3E-44C0-A0E5-762BA1E997D3}" dt="2022-06-19T22:15:36.085" v="659"/>
        <pc:sldMkLst>
          <pc:docMk/>
          <pc:sldMk cId="2846159403" sldId="270"/>
        </pc:sldMkLst>
        <pc:spChg chg="mod ord">
          <ac:chgData name="kjforde@student.ubc.ca" userId="e9ecc13d-a50c-4e25-a4a6-b2c5a8261ba4" providerId="ADAL" clId="{8484ABC7-0C3E-44C0-A0E5-762BA1E997D3}" dt="2022-06-19T20:54:27.689" v="180" actId="1076"/>
          <ac:spMkLst>
            <pc:docMk/>
            <pc:sldMk cId="2846159403" sldId="270"/>
            <ac:spMk id="2" creationId="{7492A4C7-493D-4ED6-B7F1-F32CB8D45E9C}"/>
          </ac:spMkLst>
        </pc:spChg>
        <pc:spChg chg="mod ord">
          <ac:chgData name="kjforde@student.ubc.ca" userId="e9ecc13d-a50c-4e25-a4a6-b2c5a8261ba4" providerId="ADAL" clId="{8484ABC7-0C3E-44C0-A0E5-762BA1E997D3}" dt="2022-06-19T21:19:30.968" v="512" actId="113"/>
          <ac:spMkLst>
            <pc:docMk/>
            <pc:sldMk cId="2846159403" sldId="270"/>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2846159403" sldId="270"/>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2846159403" sldId="270"/>
            <ac:spMk id="5" creationId="{76F204D6-F826-D346-F708-962E0C6950CB}"/>
          </ac:spMkLst>
        </pc:spChg>
        <pc:picChg chg="add del mod">
          <ac:chgData name="kjforde@student.ubc.ca" userId="e9ecc13d-a50c-4e25-a4a6-b2c5a8261ba4" providerId="ADAL" clId="{8484ABC7-0C3E-44C0-A0E5-762BA1E997D3}" dt="2022-06-19T21:53:16.425" v="644" actId="478"/>
          <ac:picMkLst>
            <pc:docMk/>
            <pc:sldMk cId="2846159403" sldId="270"/>
            <ac:picMk id="5" creationId="{4634166C-FD62-68BE-95DD-8304BA1A26D3}"/>
          </ac:picMkLst>
        </pc:picChg>
      </pc:sldChg>
      <pc:sldChg chg="addSp delSp modSp add del mod modTransition modClrScheme chgLayout">
        <pc:chgData name="kjforde@student.ubc.ca" userId="e9ecc13d-a50c-4e25-a4a6-b2c5a8261ba4" providerId="ADAL" clId="{8484ABC7-0C3E-44C0-A0E5-762BA1E997D3}" dt="2022-06-19T22:41:16.758" v="702" actId="14100"/>
        <pc:sldMkLst>
          <pc:docMk/>
          <pc:sldMk cId="2096938452" sldId="271"/>
        </pc:sldMkLst>
        <pc:spChg chg="mod ord">
          <ac:chgData name="kjforde@student.ubc.ca" userId="e9ecc13d-a50c-4e25-a4a6-b2c5a8261ba4" providerId="ADAL" clId="{8484ABC7-0C3E-44C0-A0E5-762BA1E997D3}" dt="2022-06-19T21:24:45.172" v="584" actId="1076"/>
          <ac:spMkLst>
            <pc:docMk/>
            <pc:sldMk cId="2096938452" sldId="271"/>
            <ac:spMk id="2" creationId="{7492A4C7-493D-4ED6-B7F1-F32CB8D45E9C}"/>
          </ac:spMkLst>
        </pc:spChg>
        <pc:spChg chg="mod ord">
          <ac:chgData name="kjforde@student.ubc.ca" userId="e9ecc13d-a50c-4e25-a4a6-b2c5a8261ba4" providerId="ADAL" clId="{8484ABC7-0C3E-44C0-A0E5-762BA1E997D3}" dt="2022-06-19T22:41:16.758" v="702" actId="14100"/>
          <ac:spMkLst>
            <pc:docMk/>
            <pc:sldMk cId="2096938452" sldId="271"/>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2096938452" sldId="271"/>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2096938452" sldId="271"/>
            <ac:spMk id="5" creationId="{BF951B00-072F-1C98-5936-415E1FC8312A}"/>
          </ac:spMkLst>
        </pc:spChg>
      </pc:sldChg>
      <pc:sldChg chg="addSp delSp modSp add del mod modTransition modClrScheme modAnim chgLayout">
        <pc:chgData name="kjforde@student.ubc.ca" userId="e9ecc13d-a50c-4e25-a4a6-b2c5a8261ba4" providerId="ADAL" clId="{8484ABC7-0C3E-44C0-A0E5-762BA1E997D3}" dt="2022-06-19T22:41:10.624" v="699" actId="14100"/>
        <pc:sldMkLst>
          <pc:docMk/>
          <pc:sldMk cId="3042063036" sldId="272"/>
        </pc:sldMkLst>
        <pc:spChg chg="mod ord">
          <ac:chgData name="kjforde@student.ubc.ca" userId="e9ecc13d-a50c-4e25-a4a6-b2c5a8261ba4" providerId="ADAL" clId="{8484ABC7-0C3E-44C0-A0E5-762BA1E997D3}" dt="2022-06-19T21:23:40.641" v="568" actId="1076"/>
          <ac:spMkLst>
            <pc:docMk/>
            <pc:sldMk cId="3042063036" sldId="272"/>
            <ac:spMk id="2" creationId="{7492A4C7-493D-4ED6-B7F1-F32CB8D45E9C}"/>
          </ac:spMkLst>
        </pc:spChg>
        <pc:spChg chg="mod ord">
          <ac:chgData name="kjforde@student.ubc.ca" userId="e9ecc13d-a50c-4e25-a4a6-b2c5a8261ba4" providerId="ADAL" clId="{8484ABC7-0C3E-44C0-A0E5-762BA1E997D3}" dt="2022-06-19T22:41:10.624" v="699" actId="14100"/>
          <ac:spMkLst>
            <pc:docMk/>
            <pc:sldMk cId="3042063036" sldId="272"/>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042063036" sldId="272"/>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042063036" sldId="272"/>
            <ac:spMk id="5" creationId="{F78C9B7F-F551-C5EB-1124-581F15B405F1}"/>
          </ac:spMkLst>
        </pc:spChg>
      </pc:sldChg>
      <pc:sldChg chg="addSp delSp modSp add del mod modTransition modClrScheme chgLayout modNotes">
        <pc:chgData name="kjforde@student.ubc.ca" userId="e9ecc13d-a50c-4e25-a4a6-b2c5a8261ba4" providerId="ADAL" clId="{8484ABC7-0C3E-44C0-A0E5-762BA1E997D3}" dt="2022-06-19T22:39:02.750" v="665" actId="14100"/>
        <pc:sldMkLst>
          <pc:docMk/>
          <pc:sldMk cId="352294451" sldId="274"/>
        </pc:sldMkLst>
        <pc:spChg chg="mod ord">
          <ac:chgData name="kjforde@student.ubc.ca" userId="e9ecc13d-a50c-4e25-a4a6-b2c5a8261ba4" providerId="ADAL" clId="{8484ABC7-0C3E-44C0-A0E5-762BA1E997D3}" dt="2022-06-19T21:24:55.683" v="590" actId="404"/>
          <ac:spMkLst>
            <pc:docMk/>
            <pc:sldMk cId="352294451" sldId="274"/>
            <ac:spMk id="2" creationId="{7492A4C7-493D-4ED6-B7F1-F32CB8D45E9C}"/>
          </ac:spMkLst>
        </pc:spChg>
        <pc:spChg chg="mod ord">
          <ac:chgData name="kjforde@student.ubc.ca" userId="e9ecc13d-a50c-4e25-a4a6-b2c5a8261ba4" providerId="ADAL" clId="{8484ABC7-0C3E-44C0-A0E5-762BA1E997D3}" dt="2022-06-19T22:39:02.750" v="665" actId="14100"/>
          <ac:spMkLst>
            <pc:docMk/>
            <pc:sldMk cId="352294451" sldId="274"/>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52294451" sldId="274"/>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52294451" sldId="274"/>
            <ac:spMk id="5" creationId="{760545CB-0C8E-D0F2-E72F-D0D19EA8875C}"/>
          </ac:spMkLst>
        </pc:spChg>
      </pc:sldChg>
      <pc:sldChg chg="addSp delSp modSp add del mod modTransition modClrScheme chgLayout">
        <pc:chgData name="kjforde@student.ubc.ca" userId="e9ecc13d-a50c-4e25-a4a6-b2c5a8261ba4" providerId="ADAL" clId="{8484ABC7-0C3E-44C0-A0E5-762BA1E997D3}" dt="2022-06-19T22:41:22.660" v="703" actId="14100"/>
        <pc:sldMkLst>
          <pc:docMk/>
          <pc:sldMk cId="1876064447" sldId="275"/>
        </pc:sldMkLst>
        <pc:spChg chg="mod ord">
          <ac:chgData name="kjforde@student.ubc.ca" userId="e9ecc13d-a50c-4e25-a4a6-b2c5a8261ba4" providerId="ADAL" clId="{8484ABC7-0C3E-44C0-A0E5-762BA1E997D3}" dt="2022-06-19T21:25:17.474" v="598" actId="403"/>
          <ac:spMkLst>
            <pc:docMk/>
            <pc:sldMk cId="1876064447" sldId="275"/>
            <ac:spMk id="2" creationId="{7492A4C7-493D-4ED6-B7F1-F32CB8D45E9C}"/>
          </ac:spMkLst>
        </pc:spChg>
        <pc:spChg chg="mod ord">
          <ac:chgData name="kjforde@student.ubc.ca" userId="e9ecc13d-a50c-4e25-a4a6-b2c5a8261ba4" providerId="ADAL" clId="{8484ABC7-0C3E-44C0-A0E5-762BA1E997D3}" dt="2022-06-19T22:41:22.660" v="703" actId="14100"/>
          <ac:spMkLst>
            <pc:docMk/>
            <pc:sldMk cId="1876064447" sldId="275"/>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1876064447" sldId="275"/>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1876064447" sldId="275"/>
            <ac:spMk id="5" creationId="{6AF1E98A-0CEA-5AEC-B0F5-89B77CD63D7B}"/>
          </ac:spMkLst>
        </pc:spChg>
      </pc:sldChg>
      <pc:sldChg chg="addSp delSp modSp add del mod modTransition modClrScheme chgLayout">
        <pc:chgData name="kjforde@student.ubc.ca" userId="e9ecc13d-a50c-4e25-a4a6-b2c5a8261ba4" providerId="ADAL" clId="{8484ABC7-0C3E-44C0-A0E5-762BA1E997D3}" dt="2022-06-19T22:02:15.954" v="651"/>
        <pc:sldMkLst>
          <pc:docMk/>
          <pc:sldMk cId="1358782297" sldId="276"/>
        </pc:sldMkLst>
        <pc:spChg chg="mod ord">
          <ac:chgData name="kjforde@student.ubc.ca" userId="e9ecc13d-a50c-4e25-a4a6-b2c5a8261ba4" providerId="ADAL" clId="{8484ABC7-0C3E-44C0-A0E5-762BA1E997D3}" dt="2022-06-19T21:07:16.866" v="365" actId="1076"/>
          <ac:spMkLst>
            <pc:docMk/>
            <pc:sldMk cId="1358782297" sldId="276"/>
            <ac:spMk id="2" creationId="{7492A4C7-493D-4ED6-B7F1-F32CB8D45E9C}"/>
          </ac:spMkLst>
        </pc:spChg>
        <pc:spChg chg="mod ord">
          <ac:chgData name="kjforde@student.ubc.ca" userId="e9ecc13d-a50c-4e25-a4a6-b2c5a8261ba4" providerId="ADAL" clId="{8484ABC7-0C3E-44C0-A0E5-762BA1E997D3}" dt="2022-06-19T21:25:33.203" v="602" actId="27636"/>
          <ac:spMkLst>
            <pc:docMk/>
            <pc:sldMk cId="1358782297" sldId="276"/>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1358782297" sldId="276"/>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1358782297" sldId="276"/>
            <ac:spMk id="5" creationId="{4A3029B0-DD2A-F926-073E-C6692D3CD6F2}"/>
          </ac:spMkLst>
        </pc:spChg>
        <pc:picChg chg="mod">
          <ac:chgData name="kjforde@student.ubc.ca" userId="e9ecc13d-a50c-4e25-a4a6-b2c5a8261ba4" providerId="ADAL" clId="{8484ABC7-0C3E-44C0-A0E5-762BA1E997D3}" dt="2022-06-19T21:07:06.536" v="360" actId="14100"/>
          <ac:picMkLst>
            <pc:docMk/>
            <pc:sldMk cId="1358782297" sldId="276"/>
            <ac:picMk id="6" creationId="{0AF390E7-2A74-4099-91D6-1DB8D421BB7E}"/>
          </ac:picMkLst>
        </pc:picChg>
      </pc:sldChg>
      <pc:sldChg chg="addSp delSp modSp add del mod modTransition modClrScheme chgLayout modNotesTx">
        <pc:chgData name="kjforde@student.ubc.ca" userId="e9ecc13d-a50c-4e25-a4a6-b2c5a8261ba4" providerId="ADAL" clId="{8484ABC7-0C3E-44C0-A0E5-762BA1E997D3}" dt="2022-06-19T22:37:41.861" v="664" actId="113"/>
        <pc:sldMkLst>
          <pc:docMk/>
          <pc:sldMk cId="4006624823" sldId="277"/>
        </pc:sldMkLst>
        <pc:spChg chg="mod ord">
          <ac:chgData name="kjforde@student.ubc.ca" userId="e9ecc13d-a50c-4e25-a4a6-b2c5a8261ba4" providerId="ADAL" clId="{8484ABC7-0C3E-44C0-A0E5-762BA1E997D3}" dt="2022-06-19T21:07:25.724" v="368" actId="14100"/>
          <ac:spMkLst>
            <pc:docMk/>
            <pc:sldMk cId="4006624823" sldId="277"/>
            <ac:spMk id="2" creationId="{7492A4C7-493D-4ED6-B7F1-F32CB8D45E9C}"/>
          </ac:spMkLst>
        </pc:spChg>
        <pc:spChg chg="add del mod ord">
          <ac:chgData name="kjforde@student.ubc.ca" userId="e9ecc13d-a50c-4e25-a4a6-b2c5a8261ba4" providerId="ADAL" clId="{8484ABC7-0C3E-44C0-A0E5-762BA1E997D3}" dt="2022-06-19T20:50:12.093" v="112" actId="700"/>
          <ac:spMkLst>
            <pc:docMk/>
            <pc:sldMk cId="4006624823" sldId="277"/>
            <ac:spMk id="3" creationId="{C22F52ED-7ACD-3C82-9755-E89EEF274631}"/>
          </ac:spMkLst>
        </pc:spChg>
        <pc:spChg chg="mod ord">
          <ac:chgData name="kjforde@student.ubc.ca" userId="e9ecc13d-a50c-4e25-a4a6-b2c5a8261ba4" providerId="ADAL" clId="{8484ABC7-0C3E-44C0-A0E5-762BA1E997D3}" dt="2022-06-19T20:50:49.673" v="133" actId="700"/>
          <ac:spMkLst>
            <pc:docMk/>
            <pc:sldMk cId="4006624823" sldId="277"/>
            <ac:spMk id="4" creationId="{2DE4748A-EBA7-44A7-ABD6-6CD52EFDD2A8}"/>
          </ac:spMkLst>
        </pc:spChg>
        <pc:spChg chg="mod ord">
          <ac:chgData name="kjforde@student.ubc.ca" userId="e9ecc13d-a50c-4e25-a4a6-b2c5a8261ba4" providerId="ADAL" clId="{8484ABC7-0C3E-44C0-A0E5-762BA1E997D3}" dt="2022-06-19T20:50:49.673" v="133" actId="700"/>
          <ac:spMkLst>
            <pc:docMk/>
            <pc:sldMk cId="4006624823" sldId="277"/>
            <ac:spMk id="7" creationId="{1EFB177A-F75B-4344-A135-8FA02BE66B46}"/>
          </ac:spMkLst>
        </pc:spChg>
        <pc:picChg chg="mod">
          <ac:chgData name="kjforde@student.ubc.ca" userId="e9ecc13d-a50c-4e25-a4a6-b2c5a8261ba4" providerId="ADAL" clId="{8484ABC7-0C3E-44C0-A0E5-762BA1E997D3}" dt="2022-06-19T21:25:39.068" v="603" actId="1076"/>
          <ac:picMkLst>
            <pc:docMk/>
            <pc:sldMk cId="4006624823" sldId="277"/>
            <ac:picMk id="9" creationId="{9DC203C9-B0A4-458D-A910-BEC981E3F3E6}"/>
          </ac:picMkLst>
        </pc:picChg>
        <pc:picChg chg="mod">
          <ac:chgData name="kjforde@student.ubc.ca" userId="e9ecc13d-a50c-4e25-a4a6-b2c5a8261ba4" providerId="ADAL" clId="{8484ABC7-0C3E-44C0-A0E5-762BA1E997D3}" dt="2022-06-19T21:25:40.981" v="604" actId="1076"/>
          <ac:picMkLst>
            <pc:docMk/>
            <pc:sldMk cId="4006624823" sldId="277"/>
            <ac:picMk id="13" creationId="{D36646BF-57CC-4A59-9D58-70469808A1C8}"/>
          </ac:picMkLst>
        </pc:picChg>
      </pc:sldChg>
      <pc:sldChg chg="addSp delSp modSp add del mod modTransition modClrScheme chgLayout modNotes">
        <pc:chgData name="kjforde@student.ubc.ca" userId="e9ecc13d-a50c-4e25-a4a6-b2c5a8261ba4" providerId="ADAL" clId="{8484ABC7-0C3E-44C0-A0E5-762BA1E997D3}" dt="2022-06-19T22:02:15.954" v="651"/>
        <pc:sldMkLst>
          <pc:docMk/>
          <pc:sldMk cId="2969990966" sldId="278"/>
        </pc:sldMkLst>
        <pc:spChg chg="mod ord">
          <ac:chgData name="kjforde@student.ubc.ca" userId="e9ecc13d-a50c-4e25-a4a6-b2c5a8261ba4" providerId="ADAL" clId="{8484ABC7-0C3E-44C0-A0E5-762BA1E997D3}" dt="2022-06-19T21:07:55.447" v="375" actId="1076"/>
          <ac:spMkLst>
            <pc:docMk/>
            <pc:sldMk cId="2969990966" sldId="278"/>
            <ac:spMk id="2" creationId="{7492A4C7-493D-4ED6-B7F1-F32CB8D45E9C}"/>
          </ac:spMkLst>
        </pc:spChg>
        <pc:spChg chg="mod">
          <ac:chgData name="kjforde@student.ubc.ca" userId="e9ecc13d-a50c-4e25-a4a6-b2c5a8261ba4" providerId="ADAL" clId="{8484ABC7-0C3E-44C0-A0E5-762BA1E997D3}" dt="2022-06-19T21:26:02.062" v="608" actId="14100"/>
          <ac:spMkLst>
            <pc:docMk/>
            <pc:sldMk cId="2969990966" sldId="278"/>
            <ac:spMk id="3" creationId="{49CC8A37-900D-4F55-8C03-2FD3F7DF7735}"/>
          </ac:spMkLst>
        </pc:spChg>
        <pc:spChg chg="mod ord">
          <ac:chgData name="kjforde@student.ubc.ca" userId="e9ecc13d-a50c-4e25-a4a6-b2c5a8261ba4" providerId="ADAL" clId="{8484ABC7-0C3E-44C0-A0E5-762BA1E997D3}" dt="2022-06-19T20:50:49.673" v="133" actId="700"/>
          <ac:spMkLst>
            <pc:docMk/>
            <pc:sldMk cId="2969990966" sldId="278"/>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2969990966" sldId="278"/>
            <ac:spMk id="5" creationId="{06CB0867-A4BC-C6A5-E1E6-65B2BC2F92BC}"/>
          </ac:spMkLst>
        </pc:spChg>
        <pc:spChg chg="mod ord">
          <ac:chgData name="kjforde@student.ubc.ca" userId="e9ecc13d-a50c-4e25-a4a6-b2c5a8261ba4" providerId="ADAL" clId="{8484ABC7-0C3E-44C0-A0E5-762BA1E997D3}" dt="2022-06-19T20:50:49.673" v="133" actId="700"/>
          <ac:spMkLst>
            <pc:docMk/>
            <pc:sldMk cId="2969990966" sldId="278"/>
            <ac:spMk id="7" creationId="{1EFB177A-F75B-4344-A135-8FA02BE66B46}"/>
          </ac:spMkLst>
        </pc:spChg>
      </pc:sldChg>
      <pc:sldChg chg="addSp delSp modSp add del mod modTransition modClrScheme chgLayout">
        <pc:chgData name="kjforde@student.ubc.ca" userId="e9ecc13d-a50c-4e25-a4a6-b2c5a8261ba4" providerId="ADAL" clId="{8484ABC7-0C3E-44C0-A0E5-762BA1E997D3}" dt="2022-06-19T22:42:18.338" v="718" actId="1076"/>
        <pc:sldMkLst>
          <pc:docMk/>
          <pc:sldMk cId="467061790" sldId="279"/>
        </pc:sldMkLst>
        <pc:spChg chg="mod ord">
          <ac:chgData name="kjforde@student.ubc.ca" userId="e9ecc13d-a50c-4e25-a4a6-b2c5a8261ba4" providerId="ADAL" clId="{8484ABC7-0C3E-44C0-A0E5-762BA1E997D3}" dt="2022-06-19T21:08:58.247" v="390" actId="1076"/>
          <ac:spMkLst>
            <pc:docMk/>
            <pc:sldMk cId="467061790" sldId="279"/>
            <ac:spMk id="2" creationId="{7492A4C7-493D-4ED6-B7F1-F32CB8D45E9C}"/>
          </ac:spMkLst>
        </pc:spChg>
        <pc:spChg chg="mod ord">
          <ac:chgData name="kjforde@student.ubc.ca" userId="e9ecc13d-a50c-4e25-a4a6-b2c5a8261ba4" providerId="ADAL" clId="{8484ABC7-0C3E-44C0-A0E5-762BA1E997D3}" dt="2022-06-19T22:42:09" v="714" actId="1076"/>
          <ac:spMkLst>
            <pc:docMk/>
            <pc:sldMk cId="467061790" sldId="279"/>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467061790" sldId="279"/>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467061790" sldId="279"/>
            <ac:spMk id="5" creationId="{7F0542DE-AAEA-D417-DDFA-C075799F79F7}"/>
          </ac:spMkLst>
        </pc:spChg>
        <pc:spChg chg="mod">
          <ac:chgData name="kjforde@student.ubc.ca" userId="e9ecc13d-a50c-4e25-a4a6-b2c5a8261ba4" providerId="ADAL" clId="{8484ABC7-0C3E-44C0-A0E5-762BA1E997D3}" dt="2022-06-19T22:42:18.338" v="718" actId="1076"/>
          <ac:spMkLst>
            <pc:docMk/>
            <pc:sldMk cId="467061790" sldId="279"/>
            <ac:spMk id="18" creationId="{FA454145-6671-4118-99B4-30A9131B0B37}"/>
          </ac:spMkLst>
        </pc:spChg>
        <pc:picChg chg="mod">
          <ac:chgData name="kjforde@student.ubc.ca" userId="e9ecc13d-a50c-4e25-a4a6-b2c5a8261ba4" providerId="ADAL" clId="{8484ABC7-0C3E-44C0-A0E5-762BA1E997D3}" dt="2022-06-19T22:42:04.394" v="713" actId="1076"/>
          <ac:picMkLst>
            <pc:docMk/>
            <pc:sldMk cId="467061790" sldId="279"/>
            <ac:picMk id="15" creationId="{61A1ABB5-3568-46A6-A646-00131B3FA750}"/>
          </ac:picMkLst>
        </pc:picChg>
        <pc:picChg chg="mod">
          <ac:chgData name="kjforde@student.ubc.ca" userId="e9ecc13d-a50c-4e25-a4a6-b2c5a8261ba4" providerId="ADAL" clId="{8484ABC7-0C3E-44C0-A0E5-762BA1E997D3}" dt="2022-06-19T22:42:16.438" v="717" actId="1076"/>
          <ac:picMkLst>
            <pc:docMk/>
            <pc:sldMk cId="467061790" sldId="279"/>
            <ac:picMk id="1026" creationId="{CA969E87-5805-472C-92FF-6655FC30B5F3}"/>
          </ac:picMkLst>
        </pc:picChg>
      </pc:sldChg>
      <pc:sldChg chg="addSp delSp modSp add del mod modTransition modClrScheme modAnim chgLayout">
        <pc:chgData name="kjforde@student.ubc.ca" userId="e9ecc13d-a50c-4e25-a4a6-b2c5a8261ba4" providerId="ADAL" clId="{8484ABC7-0C3E-44C0-A0E5-762BA1E997D3}" dt="2022-06-19T22:42:35.884" v="723" actId="14100"/>
        <pc:sldMkLst>
          <pc:docMk/>
          <pc:sldMk cId="3325880477" sldId="280"/>
        </pc:sldMkLst>
        <pc:spChg chg="mod ord">
          <ac:chgData name="kjforde@student.ubc.ca" userId="e9ecc13d-a50c-4e25-a4a6-b2c5a8261ba4" providerId="ADAL" clId="{8484ABC7-0C3E-44C0-A0E5-762BA1E997D3}" dt="2022-06-19T21:09:50.300" v="409" actId="1076"/>
          <ac:spMkLst>
            <pc:docMk/>
            <pc:sldMk cId="3325880477" sldId="280"/>
            <ac:spMk id="2" creationId="{7492A4C7-493D-4ED6-B7F1-F32CB8D45E9C}"/>
          </ac:spMkLst>
        </pc:spChg>
        <pc:spChg chg="mod ord">
          <ac:chgData name="kjforde@student.ubc.ca" userId="e9ecc13d-a50c-4e25-a4a6-b2c5a8261ba4" providerId="ADAL" clId="{8484ABC7-0C3E-44C0-A0E5-762BA1E997D3}" dt="2022-06-19T22:42:29.236" v="720" actId="1076"/>
          <ac:spMkLst>
            <pc:docMk/>
            <pc:sldMk cId="3325880477" sldId="280"/>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3325880477" sldId="280"/>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325880477" sldId="280"/>
            <ac:spMk id="5" creationId="{84276F37-066A-F7C5-1324-D054D814D442}"/>
          </ac:spMkLst>
        </pc:spChg>
        <pc:spChg chg="mod">
          <ac:chgData name="kjforde@student.ubc.ca" userId="e9ecc13d-a50c-4e25-a4a6-b2c5a8261ba4" providerId="ADAL" clId="{8484ABC7-0C3E-44C0-A0E5-762BA1E997D3}" dt="2022-06-19T22:42:33.965" v="722" actId="1076"/>
          <ac:spMkLst>
            <pc:docMk/>
            <pc:sldMk cId="3325880477" sldId="280"/>
            <ac:spMk id="9" creationId="{AB1421F4-8F30-4626-9911-D24CE1F4EF28}"/>
          </ac:spMkLst>
        </pc:spChg>
        <pc:picChg chg="mod">
          <ac:chgData name="kjforde@student.ubc.ca" userId="e9ecc13d-a50c-4e25-a4a6-b2c5a8261ba4" providerId="ADAL" clId="{8484ABC7-0C3E-44C0-A0E5-762BA1E997D3}" dt="2022-06-19T22:42:35.884" v="723" actId="14100"/>
          <ac:picMkLst>
            <pc:docMk/>
            <pc:sldMk cId="3325880477" sldId="280"/>
            <ac:picMk id="8" creationId="{009B55E3-3D59-41F9-9C31-1A0FB930E6FA}"/>
          </ac:picMkLst>
        </pc:picChg>
      </pc:sldChg>
      <pc:sldChg chg="addSp delSp modSp add del mod modTransition modClrScheme chgLayout">
        <pc:chgData name="kjforde@student.ubc.ca" userId="e9ecc13d-a50c-4e25-a4a6-b2c5a8261ba4" providerId="ADAL" clId="{8484ABC7-0C3E-44C0-A0E5-762BA1E997D3}" dt="2022-06-19T22:02:15.954" v="651"/>
        <pc:sldMkLst>
          <pc:docMk/>
          <pc:sldMk cId="4059425322" sldId="281"/>
        </pc:sldMkLst>
        <pc:spChg chg="mod ord">
          <ac:chgData name="kjforde@student.ubc.ca" userId="e9ecc13d-a50c-4e25-a4a6-b2c5a8261ba4" providerId="ADAL" clId="{8484ABC7-0C3E-44C0-A0E5-762BA1E997D3}" dt="2022-06-19T21:10:24.573" v="423" actId="1076"/>
          <ac:spMkLst>
            <pc:docMk/>
            <pc:sldMk cId="4059425322" sldId="281"/>
            <ac:spMk id="2" creationId="{7492A4C7-493D-4ED6-B7F1-F32CB8D45E9C}"/>
          </ac:spMkLst>
        </pc:spChg>
        <pc:spChg chg="mod ord">
          <ac:chgData name="kjforde@student.ubc.ca" userId="e9ecc13d-a50c-4e25-a4a6-b2c5a8261ba4" providerId="ADAL" clId="{8484ABC7-0C3E-44C0-A0E5-762BA1E997D3}" dt="2022-06-19T21:27:10.001" v="630" actId="14100"/>
          <ac:spMkLst>
            <pc:docMk/>
            <pc:sldMk cId="4059425322" sldId="281"/>
            <ac:spMk id="3" creationId="{C4CC3C61-DA22-47FF-A9BB-867B3263214B}"/>
          </ac:spMkLst>
        </pc:spChg>
        <pc:spChg chg="mod ord">
          <ac:chgData name="kjforde@student.ubc.ca" userId="e9ecc13d-a50c-4e25-a4a6-b2c5a8261ba4" providerId="ADAL" clId="{8484ABC7-0C3E-44C0-A0E5-762BA1E997D3}" dt="2022-06-19T20:50:49.673" v="133" actId="700"/>
          <ac:spMkLst>
            <pc:docMk/>
            <pc:sldMk cId="4059425322" sldId="281"/>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4059425322" sldId="281"/>
            <ac:spMk id="5" creationId="{C13FD3DA-7ECD-839A-6799-1F5945C3FEAC}"/>
          </ac:spMkLst>
        </pc:spChg>
      </pc:sldChg>
      <pc:sldChg chg="addSp delSp modSp add del mod modTransition modClrScheme chgLayout modNotesTx">
        <pc:chgData name="kjforde@student.ubc.ca" userId="e9ecc13d-a50c-4e25-a4a6-b2c5a8261ba4" providerId="ADAL" clId="{8484ABC7-0C3E-44C0-A0E5-762BA1E997D3}" dt="2022-06-19T22:40:53.619" v="695" actId="14100"/>
        <pc:sldMkLst>
          <pc:docMk/>
          <pc:sldMk cId="1496788021" sldId="282"/>
        </pc:sldMkLst>
        <pc:spChg chg="mod ord">
          <ac:chgData name="kjforde@student.ubc.ca" userId="e9ecc13d-a50c-4e25-a4a6-b2c5a8261ba4" providerId="ADAL" clId="{8484ABC7-0C3E-44C0-A0E5-762BA1E997D3}" dt="2022-06-19T21:22:59.541" v="554" actId="6549"/>
          <ac:spMkLst>
            <pc:docMk/>
            <pc:sldMk cId="1496788021" sldId="282"/>
            <ac:spMk id="2" creationId="{7492A4C7-493D-4ED6-B7F1-F32CB8D45E9C}"/>
          </ac:spMkLst>
        </pc:spChg>
        <pc:spChg chg="add del mod">
          <ac:chgData name="kjforde@student.ubc.ca" userId="e9ecc13d-a50c-4e25-a4a6-b2c5a8261ba4" providerId="ADAL" clId="{8484ABC7-0C3E-44C0-A0E5-762BA1E997D3}" dt="2022-06-19T21:04:17.362" v="293"/>
          <ac:spMkLst>
            <pc:docMk/>
            <pc:sldMk cId="1496788021" sldId="282"/>
            <ac:spMk id="3" creationId="{3B5BE198-3826-E47C-80F1-105B483549F4}"/>
          </ac:spMkLst>
        </pc:spChg>
        <pc:spChg chg="add del mod ord">
          <ac:chgData name="kjforde@student.ubc.ca" userId="e9ecc13d-a50c-4e25-a4a6-b2c5a8261ba4" providerId="ADAL" clId="{8484ABC7-0C3E-44C0-A0E5-762BA1E997D3}" dt="2022-06-19T20:50:12.093" v="112" actId="700"/>
          <ac:spMkLst>
            <pc:docMk/>
            <pc:sldMk cId="1496788021" sldId="282"/>
            <ac:spMk id="3" creationId="{4CAD6547-DD90-2E0A-AAF8-1B0C643A0DEA}"/>
          </ac:spMkLst>
        </pc:spChg>
        <pc:spChg chg="mod ord">
          <ac:chgData name="kjforde@student.ubc.ca" userId="e9ecc13d-a50c-4e25-a4a6-b2c5a8261ba4" providerId="ADAL" clId="{8484ABC7-0C3E-44C0-A0E5-762BA1E997D3}" dt="2022-06-19T20:50:49.673" v="133" actId="700"/>
          <ac:spMkLst>
            <pc:docMk/>
            <pc:sldMk cId="1496788021" sldId="282"/>
            <ac:spMk id="4" creationId="{2DE4748A-EBA7-44A7-ABD6-6CD52EFDD2A8}"/>
          </ac:spMkLst>
        </pc:spChg>
        <pc:spChg chg="mod ord">
          <ac:chgData name="kjforde@student.ubc.ca" userId="e9ecc13d-a50c-4e25-a4a6-b2c5a8261ba4" providerId="ADAL" clId="{8484ABC7-0C3E-44C0-A0E5-762BA1E997D3}" dt="2022-06-19T20:50:49.673" v="133" actId="700"/>
          <ac:spMkLst>
            <pc:docMk/>
            <pc:sldMk cId="1496788021" sldId="282"/>
            <ac:spMk id="7" creationId="{28FAEB11-CFB1-4810-85B1-F9C835E3C579}"/>
          </ac:spMkLst>
        </pc:spChg>
        <pc:picChg chg="mod">
          <ac:chgData name="kjforde@student.ubc.ca" userId="e9ecc13d-a50c-4e25-a4a6-b2c5a8261ba4" providerId="ADAL" clId="{8484ABC7-0C3E-44C0-A0E5-762BA1E997D3}" dt="2022-06-19T22:40:53.619" v="695" actId="14100"/>
          <ac:picMkLst>
            <pc:docMk/>
            <pc:sldMk cId="1496788021" sldId="282"/>
            <ac:picMk id="9" creationId="{51F4B027-CCEB-41F5-9D75-629A9C05A4C9}"/>
          </ac:picMkLst>
        </pc:picChg>
      </pc:sldChg>
      <pc:sldChg chg="addSp delSp modSp add del mod modTransition modClrScheme chgLayout">
        <pc:chgData name="kjforde@student.ubc.ca" userId="e9ecc13d-a50c-4e25-a4a6-b2c5a8261ba4" providerId="ADAL" clId="{8484ABC7-0C3E-44C0-A0E5-762BA1E997D3}" dt="2022-06-19T23:21:24.959" v="808" actId="6549"/>
        <pc:sldMkLst>
          <pc:docMk/>
          <pc:sldMk cId="3237261121" sldId="285"/>
        </pc:sldMkLst>
        <pc:spChg chg="mod ord">
          <ac:chgData name="kjforde@student.ubc.ca" userId="e9ecc13d-a50c-4e25-a4a6-b2c5a8261ba4" providerId="ADAL" clId="{8484ABC7-0C3E-44C0-A0E5-762BA1E997D3}" dt="2022-06-19T21:27:19.739" v="634" actId="207"/>
          <ac:spMkLst>
            <pc:docMk/>
            <pc:sldMk cId="3237261121" sldId="285"/>
            <ac:spMk id="2" creationId="{7492A4C7-493D-4ED6-B7F1-F32CB8D45E9C}"/>
          </ac:spMkLst>
        </pc:spChg>
        <pc:spChg chg="mod ord">
          <ac:chgData name="kjforde@student.ubc.ca" userId="e9ecc13d-a50c-4e25-a4a6-b2c5a8261ba4" providerId="ADAL" clId="{8484ABC7-0C3E-44C0-A0E5-762BA1E997D3}" dt="2022-06-19T23:21:24.959" v="808" actId="6549"/>
          <ac:spMkLst>
            <pc:docMk/>
            <pc:sldMk cId="3237261121" sldId="285"/>
            <ac:spMk id="3" creationId="{C4CC3C61-DA22-47FF-A9BB-867B3263214B}"/>
          </ac:spMkLst>
        </pc:spChg>
        <pc:spChg chg="mod ord">
          <ac:chgData name="kjforde@student.ubc.ca" userId="e9ecc13d-a50c-4e25-a4a6-b2c5a8261ba4" providerId="ADAL" clId="{8484ABC7-0C3E-44C0-A0E5-762BA1E997D3}" dt="2022-06-19T21:27:14.419" v="631" actId="20577"/>
          <ac:spMkLst>
            <pc:docMk/>
            <pc:sldMk cId="3237261121" sldId="285"/>
            <ac:spMk id="4" creationId="{2DE4748A-EBA7-44A7-ABD6-6CD52EFDD2A8}"/>
          </ac:spMkLst>
        </pc:spChg>
        <pc:spChg chg="add del mod ord">
          <ac:chgData name="kjforde@student.ubc.ca" userId="e9ecc13d-a50c-4e25-a4a6-b2c5a8261ba4" providerId="ADAL" clId="{8484ABC7-0C3E-44C0-A0E5-762BA1E997D3}" dt="2022-06-19T20:50:12.093" v="112" actId="700"/>
          <ac:spMkLst>
            <pc:docMk/>
            <pc:sldMk cId="3237261121" sldId="285"/>
            <ac:spMk id="5" creationId="{24B29769-6B0D-4CBA-B38E-817EC00D4C44}"/>
          </ac:spMkLst>
        </pc:spChg>
      </pc:sldChg>
      <pc:sldChg chg="addSp delSp modSp add mod ord modAnim modNotesTx">
        <pc:chgData name="kjforde@student.ubc.ca" userId="e9ecc13d-a50c-4e25-a4a6-b2c5a8261ba4" providerId="ADAL" clId="{8484ABC7-0C3E-44C0-A0E5-762BA1E997D3}" dt="2022-06-19T22:49:47.583" v="807"/>
        <pc:sldMkLst>
          <pc:docMk/>
          <pc:sldMk cId="501993533" sldId="286"/>
        </pc:sldMkLst>
        <pc:spChg chg="mod">
          <ac:chgData name="kjforde@student.ubc.ca" userId="e9ecc13d-a50c-4e25-a4a6-b2c5a8261ba4" providerId="ADAL" clId="{8484ABC7-0C3E-44C0-A0E5-762BA1E997D3}" dt="2022-06-19T22:49:19.252" v="800" actId="1076"/>
          <ac:spMkLst>
            <pc:docMk/>
            <pc:sldMk cId="501993533" sldId="286"/>
            <ac:spMk id="2" creationId="{7492A4C7-493D-4ED6-B7F1-F32CB8D45E9C}"/>
          </ac:spMkLst>
        </pc:spChg>
        <pc:spChg chg="mod">
          <ac:chgData name="kjforde@student.ubc.ca" userId="e9ecc13d-a50c-4e25-a4a6-b2c5a8261ba4" providerId="ADAL" clId="{8484ABC7-0C3E-44C0-A0E5-762BA1E997D3}" dt="2022-06-19T22:49:14.222" v="799" actId="1076"/>
          <ac:spMkLst>
            <pc:docMk/>
            <pc:sldMk cId="501993533" sldId="286"/>
            <ac:spMk id="3" creationId="{C4CC3C61-DA22-47FF-A9BB-867B3263214B}"/>
          </ac:spMkLst>
        </pc:spChg>
        <pc:picChg chg="add del mod">
          <ac:chgData name="kjforde@student.ubc.ca" userId="e9ecc13d-a50c-4e25-a4a6-b2c5a8261ba4" providerId="ADAL" clId="{8484ABC7-0C3E-44C0-A0E5-762BA1E997D3}" dt="2022-06-19T22:49:06.985" v="795" actId="478"/>
          <ac:picMkLst>
            <pc:docMk/>
            <pc:sldMk cId="501993533" sldId="286"/>
            <ac:picMk id="6" creationId="{5427A88F-6167-A9C3-3189-0C052E986CDE}"/>
          </ac:picMkLst>
        </pc:picChg>
        <pc:picChg chg="add mod">
          <ac:chgData name="kjforde@student.ubc.ca" userId="e9ecc13d-a50c-4e25-a4a6-b2c5a8261ba4" providerId="ADAL" clId="{8484ABC7-0C3E-44C0-A0E5-762BA1E997D3}" dt="2022-06-19T22:49:25.909" v="803" actId="14100"/>
          <ac:picMkLst>
            <pc:docMk/>
            <pc:sldMk cId="501993533" sldId="286"/>
            <ac:picMk id="8" creationId="{50995116-33A3-7DC2-70E0-DF02D2687FFB}"/>
          </ac:picMkLst>
        </pc:picChg>
      </pc:sldChg>
      <pc:sldChg chg="delSp modSp add del mod modClrScheme chgLayout">
        <pc:chgData name="kjforde@student.ubc.ca" userId="e9ecc13d-a50c-4e25-a4a6-b2c5a8261ba4" providerId="ADAL" clId="{8484ABC7-0C3E-44C0-A0E5-762BA1E997D3}" dt="2022-06-19T20:53:55.038" v="172" actId="47"/>
        <pc:sldMkLst>
          <pc:docMk/>
          <pc:sldMk cId="0" sldId="298"/>
        </pc:sldMkLst>
        <pc:spChg chg="mod ord">
          <ac:chgData name="kjforde@student.ubc.ca" userId="e9ecc13d-a50c-4e25-a4a6-b2c5a8261ba4" providerId="ADAL" clId="{8484ABC7-0C3E-44C0-A0E5-762BA1E997D3}" dt="2022-06-19T20:50:49.673" v="133" actId="700"/>
          <ac:spMkLst>
            <pc:docMk/>
            <pc:sldMk cId="0" sldId="298"/>
            <ac:spMk id="2" creationId="{DC9F5BA5-6104-534A-81EB-66EEC692094B}"/>
          </ac:spMkLst>
        </pc:spChg>
        <pc:spChg chg="mod ord">
          <ac:chgData name="kjforde@student.ubc.ca" userId="e9ecc13d-a50c-4e25-a4a6-b2c5a8261ba4" providerId="ADAL" clId="{8484ABC7-0C3E-44C0-A0E5-762BA1E997D3}" dt="2022-06-19T20:52:57.158" v="154"/>
          <ac:spMkLst>
            <pc:docMk/>
            <pc:sldMk cId="0" sldId="298"/>
            <ac:spMk id="5" creationId="{CA54226B-EF20-D14A-B8F8-DC080C45D660}"/>
          </ac:spMkLst>
        </pc:spChg>
        <pc:spChg chg="mod ord">
          <ac:chgData name="kjforde@student.ubc.ca" userId="e9ecc13d-a50c-4e25-a4a6-b2c5a8261ba4" providerId="ADAL" clId="{8484ABC7-0C3E-44C0-A0E5-762BA1E997D3}" dt="2022-06-19T20:50:49.673" v="133" actId="700"/>
          <ac:spMkLst>
            <pc:docMk/>
            <pc:sldMk cId="0" sldId="298"/>
            <ac:spMk id="16386" creationId="{C4C58EDA-D16B-8A4C-B190-E553CDC14B25}"/>
          </ac:spMkLst>
        </pc:spChg>
        <pc:picChg chg="del">
          <ac:chgData name="kjforde@student.ubc.ca" userId="e9ecc13d-a50c-4e25-a4a6-b2c5a8261ba4" providerId="ADAL" clId="{8484ABC7-0C3E-44C0-A0E5-762BA1E997D3}" dt="2022-06-19T20:49:00.597" v="54"/>
          <ac:picMkLst>
            <pc:docMk/>
            <pc:sldMk cId="0" sldId="298"/>
            <ac:picMk id="4" creationId="{07AFEBEC-C9E5-5400-5AA6-6039F4F2F103}"/>
          </ac:picMkLst>
        </pc:picChg>
      </pc:sldChg>
      <pc:sldChg chg="del">
        <pc:chgData name="kjforde@student.ubc.ca" userId="e9ecc13d-a50c-4e25-a4a6-b2c5a8261ba4" providerId="ADAL" clId="{8484ABC7-0C3E-44C0-A0E5-762BA1E997D3}" dt="2022-06-19T20:48:20.495" v="1" actId="47"/>
        <pc:sldMkLst>
          <pc:docMk/>
          <pc:sldMk cId="1935183772" sldId="308"/>
        </pc:sldMkLst>
      </pc:sldChg>
      <pc:sldChg chg="del">
        <pc:chgData name="kjforde@student.ubc.ca" userId="e9ecc13d-a50c-4e25-a4a6-b2c5a8261ba4" providerId="ADAL" clId="{8484ABC7-0C3E-44C0-A0E5-762BA1E997D3}" dt="2022-06-19T20:48:20.674" v="2" actId="47"/>
        <pc:sldMkLst>
          <pc:docMk/>
          <pc:sldMk cId="660570999" sldId="309"/>
        </pc:sldMkLst>
      </pc:sldChg>
      <pc:sldChg chg="del">
        <pc:chgData name="kjforde@student.ubc.ca" userId="e9ecc13d-a50c-4e25-a4a6-b2c5a8261ba4" providerId="ADAL" clId="{8484ABC7-0C3E-44C0-A0E5-762BA1E997D3}" dt="2022-06-19T20:48:21.532" v="7" actId="47"/>
        <pc:sldMkLst>
          <pc:docMk/>
          <pc:sldMk cId="697315237" sldId="310"/>
        </pc:sldMkLst>
      </pc:sldChg>
      <pc:sldChg chg="del">
        <pc:chgData name="kjforde@student.ubc.ca" userId="e9ecc13d-a50c-4e25-a4a6-b2c5a8261ba4" providerId="ADAL" clId="{8484ABC7-0C3E-44C0-A0E5-762BA1E997D3}" dt="2022-06-19T20:50:14.964" v="115" actId="47"/>
        <pc:sldMkLst>
          <pc:docMk/>
          <pc:sldMk cId="1376668780" sldId="311"/>
        </pc:sldMkLst>
      </pc:sldChg>
      <pc:sldChg chg="del">
        <pc:chgData name="kjforde@student.ubc.ca" userId="e9ecc13d-a50c-4e25-a4a6-b2c5a8261ba4" providerId="ADAL" clId="{8484ABC7-0C3E-44C0-A0E5-762BA1E997D3}" dt="2022-06-19T20:48:21.702" v="8" actId="47"/>
        <pc:sldMkLst>
          <pc:docMk/>
          <pc:sldMk cId="3225498548" sldId="312"/>
        </pc:sldMkLst>
      </pc:sldChg>
      <pc:sldChg chg="del">
        <pc:chgData name="kjforde@student.ubc.ca" userId="e9ecc13d-a50c-4e25-a4a6-b2c5a8261ba4" providerId="ADAL" clId="{8484ABC7-0C3E-44C0-A0E5-762BA1E997D3}" dt="2022-06-19T20:48:21.851" v="9" actId="47"/>
        <pc:sldMkLst>
          <pc:docMk/>
          <pc:sldMk cId="1212621086" sldId="313"/>
        </pc:sldMkLst>
      </pc:sldChg>
      <pc:sldChg chg="del">
        <pc:chgData name="kjforde@student.ubc.ca" userId="e9ecc13d-a50c-4e25-a4a6-b2c5a8261ba4" providerId="ADAL" clId="{8484ABC7-0C3E-44C0-A0E5-762BA1E997D3}" dt="2022-06-19T20:48:22.017" v="10" actId="47"/>
        <pc:sldMkLst>
          <pc:docMk/>
          <pc:sldMk cId="2274269336" sldId="314"/>
        </pc:sldMkLst>
      </pc:sldChg>
      <pc:sldChg chg="del">
        <pc:chgData name="kjforde@student.ubc.ca" userId="e9ecc13d-a50c-4e25-a4a6-b2c5a8261ba4" providerId="ADAL" clId="{8484ABC7-0C3E-44C0-A0E5-762BA1E997D3}" dt="2022-06-19T20:48:22.223" v="11" actId="47"/>
        <pc:sldMkLst>
          <pc:docMk/>
          <pc:sldMk cId="301105837" sldId="316"/>
        </pc:sldMkLst>
      </pc:sldChg>
      <pc:sldChg chg="del">
        <pc:chgData name="kjforde@student.ubc.ca" userId="e9ecc13d-a50c-4e25-a4a6-b2c5a8261ba4" providerId="ADAL" clId="{8484ABC7-0C3E-44C0-A0E5-762BA1E997D3}" dt="2022-06-19T20:48:22.382" v="12" actId="47"/>
        <pc:sldMkLst>
          <pc:docMk/>
          <pc:sldMk cId="3746014930" sldId="317"/>
        </pc:sldMkLst>
      </pc:sldChg>
      <pc:sldChg chg="add del">
        <pc:chgData name="kjforde@student.ubc.ca" userId="e9ecc13d-a50c-4e25-a4a6-b2c5a8261ba4" providerId="ADAL" clId="{8484ABC7-0C3E-44C0-A0E5-762BA1E997D3}" dt="2022-06-19T20:50:15.269" v="116" actId="47"/>
        <pc:sldMkLst>
          <pc:docMk/>
          <pc:sldMk cId="1081540934" sldId="318"/>
        </pc:sldMkLst>
      </pc:sldChg>
      <pc:sldChg chg="modSp del mod modClrScheme chgLayout modNotesTx">
        <pc:chgData name="kjforde@student.ubc.ca" userId="e9ecc13d-a50c-4e25-a4a6-b2c5a8261ba4" providerId="ADAL" clId="{8484ABC7-0C3E-44C0-A0E5-762BA1E997D3}" dt="2022-06-19T20:51:05.836" v="136" actId="47"/>
        <pc:sldMkLst>
          <pc:docMk/>
          <pc:sldMk cId="464663923" sldId="319"/>
        </pc:sldMkLst>
        <pc:spChg chg="mod ord">
          <ac:chgData name="kjforde@student.ubc.ca" userId="e9ecc13d-a50c-4e25-a4a6-b2c5a8261ba4" providerId="ADAL" clId="{8484ABC7-0C3E-44C0-A0E5-762BA1E997D3}" dt="2022-06-19T20:50:49.673" v="133" actId="700"/>
          <ac:spMkLst>
            <pc:docMk/>
            <pc:sldMk cId="464663923" sldId="319"/>
            <ac:spMk id="5" creationId="{C3CB02EF-CA4D-B540-9853-A672379BFF84}"/>
          </ac:spMkLst>
        </pc:spChg>
        <pc:spChg chg="mod ord">
          <ac:chgData name="kjforde@student.ubc.ca" userId="e9ecc13d-a50c-4e25-a4a6-b2c5a8261ba4" providerId="ADAL" clId="{8484ABC7-0C3E-44C0-A0E5-762BA1E997D3}" dt="2022-06-19T20:50:49.673" v="133" actId="700"/>
          <ac:spMkLst>
            <pc:docMk/>
            <pc:sldMk cId="464663923" sldId="319"/>
            <ac:spMk id="21506" creationId="{A1351207-8587-4249-BA11-68C3DC92504A}"/>
          </ac:spMkLst>
        </pc:spChg>
      </pc:sldChg>
      <pc:sldChg chg="del">
        <pc:chgData name="kjforde@student.ubc.ca" userId="e9ecc13d-a50c-4e25-a4a6-b2c5a8261ba4" providerId="ADAL" clId="{8484ABC7-0C3E-44C0-A0E5-762BA1E997D3}" dt="2022-06-19T20:48:20.845" v="3" actId="47"/>
        <pc:sldMkLst>
          <pc:docMk/>
          <pc:sldMk cId="1512685852" sldId="320"/>
        </pc:sldMkLst>
      </pc:sldChg>
      <pc:sldChg chg="del">
        <pc:chgData name="kjforde@student.ubc.ca" userId="e9ecc13d-a50c-4e25-a4a6-b2c5a8261ba4" providerId="ADAL" clId="{8484ABC7-0C3E-44C0-A0E5-762BA1E997D3}" dt="2022-06-19T20:48:21.180" v="5" actId="47"/>
        <pc:sldMkLst>
          <pc:docMk/>
          <pc:sldMk cId="884431492" sldId="321"/>
        </pc:sldMkLst>
      </pc:sldChg>
      <pc:sldChg chg="del">
        <pc:chgData name="kjforde@student.ubc.ca" userId="e9ecc13d-a50c-4e25-a4a6-b2c5a8261ba4" providerId="ADAL" clId="{8484ABC7-0C3E-44C0-A0E5-762BA1E997D3}" dt="2022-06-19T20:48:21.405" v="6" actId="47"/>
        <pc:sldMkLst>
          <pc:docMk/>
          <pc:sldMk cId="3931467683" sldId="322"/>
        </pc:sldMkLst>
      </pc:sldChg>
      <pc:sldChg chg="del">
        <pc:chgData name="kjforde@student.ubc.ca" userId="e9ecc13d-a50c-4e25-a4a6-b2c5a8261ba4" providerId="ADAL" clId="{8484ABC7-0C3E-44C0-A0E5-762BA1E997D3}" dt="2022-06-19T20:48:21.021" v="4" actId="47"/>
        <pc:sldMkLst>
          <pc:docMk/>
          <pc:sldMk cId="3424098977" sldId="323"/>
        </pc:sldMkLst>
      </pc:sldChg>
      <pc:sldMasterChg chg="delSldLayout">
        <pc:chgData name="kjforde@student.ubc.ca" userId="e9ecc13d-a50c-4e25-a4a6-b2c5a8261ba4" providerId="ADAL" clId="{8484ABC7-0C3E-44C0-A0E5-762BA1E997D3}" dt="2022-06-19T20:48:21.405" v="6" actId="47"/>
        <pc:sldMasterMkLst>
          <pc:docMk/>
          <pc:sldMasterMk cId="0" sldId="2147483648"/>
        </pc:sldMasterMkLst>
        <pc:sldLayoutChg chg="del">
          <pc:chgData name="kjforde@student.ubc.ca" userId="e9ecc13d-a50c-4e25-a4a6-b2c5a8261ba4" providerId="ADAL" clId="{8484ABC7-0C3E-44C0-A0E5-762BA1E997D3}" dt="2022-06-19T20:48:21.405" v="6" actId="47"/>
          <pc:sldLayoutMkLst>
            <pc:docMk/>
            <pc:sldMasterMk cId="0" sldId="2147483648"/>
            <pc:sldLayoutMk cId="1812132246" sldId="2147484998"/>
          </pc:sldLayoutMkLst>
        </pc:sldLayoutChg>
      </pc:sldMasterChg>
    </pc:docChg>
  </pc:docChgLst>
  <pc:docChgLst>
    <pc:chgData name="kjforde@student.ubc.ca" userId="e9ecc13d-a50c-4e25-a4a6-b2c5a8261ba4" providerId="ADAL" clId="{6C0D7AF1-5012-4A51-B733-0A150FEF15C7}"/>
    <pc:docChg chg="undo custSel addSld delSld modSld sldOrd">
      <pc:chgData name="kjforde@student.ubc.ca" userId="e9ecc13d-a50c-4e25-a4a6-b2c5a8261ba4" providerId="ADAL" clId="{6C0D7AF1-5012-4A51-B733-0A150FEF15C7}" dt="2023-01-06T17:27:36.226" v="3860" actId="1076"/>
      <pc:docMkLst>
        <pc:docMk/>
      </pc:docMkLst>
      <pc:sldChg chg="modSp mod modAnim modNotesTx">
        <pc:chgData name="kjforde@student.ubc.ca" userId="e9ecc13d-a50c-4e25-a4a6-b2c5a8261ba4" providerId="ADAL" clId="{6C0D7AF1-5012-4A51-B733-0A150FEF15C7}" dt="2023-01-06T00:57:24.778" v="1509" actId="20577"/>
        <pc:sldMkLst>
          <pc:docMk/>
          <pc:sldMk cId="778156604" sldId="329"/>
        </pc:sldMkLst>
        <pc:spChg chg="mod">
          <ac:chgData name="kjforde@student.ubc.ca" userId="e9ecc13d-a50c-4e25-a4a6-b2c5a8261ba4" providerId="ADAL" clId="{6C0D7AF1-5012-4A51-B733-0A150FEF15C7}" dt="2023-01-06T00:57:08.166" v="1489" actId="20577"/>
          <ac:spMkLst>
            <pc:docMk/>
            <pc:sldMk cId="778156604" sldId="329"/>
            <ac:spMk id="2" creationId="{6AE99B40-2FE0-43A6-8070-9CF439857D0C}"/>
          </ac:spMkLst>
        </pc:spChg>
        <pc:spChg chg="mod">
          <ac:chgData name="kjforde@student.ubc.ca" userId="e9ecc13d-a50c-4e25-a4a6-b2c5a8261ba4" providerId="ADAL" clId="{6C0D7AF1-5012-4A51-B733-0A150FEF15C7}" dt="2023-01-06T00:57:24.778" v="1509" actId="20577"/>
          <ac:spMkLst>
            <pc:docMk/>
            <pc:sldMk cId="778156604" sldId="329"/>
            <ac:spMk id="3" creationId="{932C7524-05A7-47B3-8081-3F7942A7DFAF}"/>
          </ac:spMkLst>
        </pc:spChg>
      </pc:sldChg>
      <pc:sldChg chg="addSp modSp mod modAnim modNotesTx">
        <pc:chgData name="kjforde@student.ubc.ca" userId="e9ecc13d-a50c-4e25-a4a6-b2c5a8261ba4" providerId="ADAL" clId="{6C0D7AF1-5012-4A51-B733-0A150FEF15C7}" dt="2023-01-05T22:10:16.164" v="951" actId="20577"/>
        <pc:sldMkLst>
          <pc:docMk/>
          <pc:sldMk cId="1310708744" sldId="332"/>
        </pc:sldMkLst>
        <pc:spChg chg="mod">
          <ac:chgData name="kjforde@student.ubc.ca" userId="e9ecc13d-a50c-4e25-a4a6-b2c5a8261ba4" providerId="ADAL" clId="{6C0D7AF1-5012-4A51-B733-0A150FEF15C7}" dt="2023-01-05T20:41:43.764" v="27" actId="5793"/>
          <ac:spMkLst>
            <pc:docMk/>
            <pc:sldMk cId="1310708744" sldId="332"/>
            <ac:spMk id="2" creationId="{0B543D17-4ACB-7220-23F9-B62DE8F2C3D3}"/>
          </ac:spMkLst>
        </pc:spChg>
        <pc:spChg chg="mod">
          <ac:chgData name="kjforde@student.ubc.ca" userId="e9ecc13d-a50c-4e25-a4a6-b2c5a8261ba4" providerId="ADAL" clId="{6C0D7AF1-5012-4A51-B733-0A150FEF15C7}" dt="2023-01-05T21:15:21.197" v="137" actId="20577"/>
          <ac:spMkLst>
            <pc:docMk/>
            <pc:sldMk cId="1310708744" sldId="332"/>
            <ac:spMk id="3" creationId="{7FD94D17-9CB7-FBA1-41F9-4382A61C2E1B}"/>
          </ac:spMkLst>
        </pc:spChg>
        <pc:picChg chg="add mod">
          <ac:chgData name="kjforde@student.ubc.ca" userId="e9ecc13d-a50c-4e25-a4a6-b2c5a8261ba4" providerId="ADAL" clId="{6C0D7AF1-5012-4A51-B733-0A150FEF15C7}" dt="2023-01-05T20:39:46.387" v="17" actId="1076"/>
          <ac:picMkLst>
            <pc:docMk/>
            <pc:sldMk cId="1310708744" sldId="332"/>
            <ac:picMk id="6" creationId="{FD0E735A-8324-9DBE-ED43-97780DCC773A}"/>
          </ac:picMkLst>
        </pc:picChg>
        <pc:picChg chg="add mod">
          <ac:chgData name="kjforde@student.ubc.ca" userId="e9ecc13d-a50c-4e25-a4a6-b2c5a8261ba4" providerId="ADAL" clId="{6C0D7AF1-5012-4A51-B733-0A150FEF15C7}" dt="2023-01-05T20:41:49.993" v="28" actId="1076"/>
          <ac:picMkLst>
            <pc:docMk/>
            <pc:sldMk cId="1310708744" sldId="332"/>
            <ac:picMk id="9" creationId="{CC3E8D6A-1166-D821-6045-26CB63DAD5AC}"/>
          </ac:picMkLst>
        </pc:picChg>
      </pc:sldChg>
      <pc:sldChg chg="addSp delSp modSp modNotes modNotesTx">
        <pc:chgData name="kjforde@student.ubc.ca" userId="e9ecc13d-a50c-4e25-a4a6-b2c5a8261ba4" providerId="ADAL" clId="{6C0D7AF1-5012-4A51-B733-0A150FEF15C7}" dt="2023-01-06T16:11:51.370" v="3212" actId="27636"/>
        <pc:sldMkLst>
          <pc:docMk/>
          <pc:sldMk cId="579939137" sldId="333"/>
        </pc:sldMkLst>
        <pc:picChg chg="add del mod">
          <ac:chgData name="kjforde@student.ubc.ca" userId="e9ecc13d-a50c-4e25-a4a6-b2c5a8261ba4" providerId="ADAL" clId="{6C0D7AF1-5012-4A51-B733-0A150FEF15C7}" dt="2023-01-06T01:35:04.318" v="2311"/>
          <ac:picMkLst>
            <pc:docMk/>
            <pc:sldMk cId="579939137" sldId="333"/>
            <ac:picMk id="5" creationId="{A5C0904B-3F0E-2084-3A26-DE2F95B0A544}"/>
          </ac:picMkLst>
        </pc:picChg>
      </pc:sldChg>
      <pc:sldChg chg="addSp delSp modSp del mod modNotesTx">
        <pc:chgData name="kjforde@student.ubc.ca" userId="e9ecc13d-a50c-4e25-a4a6-b2c5a8261ba4" providerId="ADAL" clId="{6C0D7AF1-5012-4A51-B733-0A150FEF15C7}" dt="2023-01-06T16:11:25.489" v="3210" actId="47"/>
        <pc:sldMkLst>
          <pc:docMk/>
          <pc:sldMk cId="2724675662" sldId="334"/>
        </pc:sldMkLst>
        <pc:spChg chg="add del">
          <ac:chgData name="kjforde@student.ubc.ca" userId="e9ecc13d-a50c-4e25-a4a6-b2c5a8261ba4" providerId="ADAL" clId="{6C0D7AF1-5012-4A51-B733-0A150FEF15C7}" dt="2023-01-05T22:34:35.315" v="1007" actId="22"/>
          <ac:spMkLst>
            <pc:docMk/>
            <pc:sldMk cId="2724675662" sldId="334"/>
            <ac:spMk id="4" creationId="{B6F235AB-15E0-A7B3-F1DC-7BE7B1DAEF88}"/>
          </ac:spMkLst>
        </pc:spChg>
        <pc:spChg chg="mod">
          <ac:chgData name="kjforde@student.ubc.ca" userId="e9ecc13d-a50c-4e25-a4a6-b2c5a8261ba4" providerId="ADAL" clId="{6C0D7AF1-5012-4A51-B733-0A150FEF15C7}" dt="2023-01-05T22:43:00.453" v="1048" actId="1035"/>
          <ac:spMkLst>
            <pc:docMk/>
            <pc:sldMk cId="2724675662" sldId="334"/>
            <ac:spMk id="6" creationId="{0AE84678-C2DD-BCF8-5D85-EE5AE0AB0AF8}"/>
          </ac:spMkLst>
        </pc:spChg>
        <pc:picChg chg="add del mod">
          <ac:chgData name="kjforde@student.ubc.ca" userId="e9ecc13d-a50c-4e25-a4a6-b2c5a8261ba4" providerId="ADAL" clId="{6C0D7AF1-5012-4A51-B733-0A150FEF15C7}" dt="2023-01-05T22:42:37.507" v="1044" actId="1076"/>
          <ac:picMkLst>
            <pc:docMk/>
            <pc:sldMk cId="2724675662" sldId="334"/>
            <ac:picMk id="5" creationId="{62287F74-E59C-6E1D-3646-33273D1AB3DE}"/>
          </ac:picMkLst>
        </pc:picChg>
        <pc:picChg chg="add del mod ord">
          <ac:chgData name="kjforde@student.ubc.ca" userId="e9ecc13d-a50c-4e25-a4a6-b2c5a8261ba4" providerId="ADAL" clId="{6C0D7AF1-5012-4A51-B733-0A150FEF15C7}" dt="2023-01-05T22:36:15.318" v="1021" actId="22"/>
          <ac:picMkLst>
            <pc:docMk/>
            <pc:sldMk cId="2724675662" sldId="334"/>
            <ac:picMk id="9" creationId="{FC99DBCA-DE98-6D9D-F081-BDAED4F7B573}"/>
          </ac:picMkLst>
        </pc:picChg>
        <pc:picChg chg="add del">
          <ac:chgData name="kjforde@student.ubc.ca" userId="e9ecc13d-a50c-4e25-a4a6-b2c5a8261ba4" providerId="ADAL" clId="{6C0D7AF1-5012-4A51-B733-0A150FEF15C7}" dt="2023-01-05T22:41:49.677" v="1028" actId="22"/>
          <ac:picMkLst>
            <pc:docMk/>
            <pc:sldMk cId="2724675662" sldId="334"/>
            <ac:picMk id="11" creationId="{64F91771-2E6E-0117-FEAB-DBED2087E06A}"/>
          </ac:picMkLst>
        </pc:picChg>
      </pc:sldChg>
      <pc:sldChg chg="addSp delSp modSp mod modNotesTx">
        <pc:chgData name="kjforde@student.ubc.ca" userId="e9ecc13d-a50c-4e25-a4a6-b2c5a8261ba4" providerId="ADAL" clId="{6C0D7AF1-5012-4A51-B733-0A150FEF15C7}" dt="2023-01-06T16:11:14.956" v="3209"/>
        <pc:sldMkLst>
          <pc:docMk/>
          <pc:sldMk cId="2523638251" sldId="336"/>
        </pc:sldMkLst>
        <pc:spChg chg="mod">
          <ac:chgData name="kjforde@student.ubc.ca" userId="e9ecc13d-a50c-4e25-a4a6-b2c5a8261ba4" providerId="ADAL" clId="{6C0D7AF1-5012-4A51-B733-0A150FEF15C7}" dt="2023-01-06T16:07:04.263" v="3160" actId="403"/>
          <ac:spMkLst>
            <pc:docMk/>
            <pc:sldMk cId="2523638251" sldId="336"/>
            <ac:spMk id="10" creationId="{FAD878B4-4DA7-5085-268C-FE595B99EB21}"/>
          </ac:spMkLst>
        </pc:spChg>
        <pc:picChg chg="add mod">
          <ac:chgData name="kjforde@student.ubc.ca" userId="e9ecc13d-a50c-4e25-a4a6-b2c5a8261ba4" providerId="ADAL" clId="{6C0D7AF1-5012-4A51-B733-0A150FEF15C7}" dt="2023-01-06T15:25:52.691" v="2562" actId="1076"/>
          <ac:picMkLst>
            <pc:docMk/>
            <pc:sldMk cId="2523638251" sldId="336"/>
            <ac:picMk id="3" creationId="{2B3C6ED6-D5D6-3B57-DB78-A218741BCD10}"/>
          </ac:picMkLst>
        </pc:picChg>
        <pc:picChg chg="del">
          <ac:chgData name="kjforde@student.ubc.ca" userId="e9ecc13d-a50c-4e25-a4a6-b2c5a8261ba4" providerId="ADAL" clId="{6C0D7AF1-5012-4A51-B733-0A150FEF15C7}" dt="2023-01-06T15:25:17.985" v="2540" actId="478"/>
          <ac:picMkLst>
            <pc:docMk/>
            <pc:sldMk cId="2523638251" sldId="336"/>
            <ac:picMk id="4" creationId="{12A2543B-7F62-CAB7-00EC-A56AB7D561C5}"/>
          </ac:picMkLst>
        </pc:picChg>
      </pc:sldChg>
      <pc:sldChg chg="addSp modSp mod modNotesTx">
        <pc:chgData name="kjforde@student.ubc.ca" userId="e9ecc13d-a50c-4e25-a4a6-b2c5a8261ba4" providerId="ADAL" clId="{6C0D7AF1-5012-4A51-B733-0A150FEF15C7}" dt="2023-01-06T01:31:31.410" v="2235" actId="113"/>
        <pc:sldMkLst>
          <pc:docMk/>
          <pc:sldMk cId="699876658" sldId="337"/>
        </pc:sldMkLst>
        <pc:spChg chg="add mod">
          <ac:chgData name="kjforde@student.ubc.ca" userId="e9ecc13d-a50c-4e25-a4a6-b2c5a8261ba4" providerId="ADAL" clId="{6C0D7AF1-5012-4A51-B733-0A150FEF15C7}" dt="2023-01-06T01:30:08.179" v="2209" actId="1076"/>
          <ac:spMkLst>
            <pc:docMk/>
            <pc:sldMk cId="699876658" sldId="337"/>
            <ac:spMk id="3" creationId="{0C3BDE51-DF1C-AB41-A28D-E747BE21CDF6}"/>
          </ac:spMkLst>
        </pc:spChg>
      </pc:sldChg>
      <pc:sldChg chg="addSp delSp modSp mod modAnim modNotesTx">
        <pc:chgData name="kjforde@student.ubc.ca" userId="e9ecc13d-a50c-4e25-a4a6-b2c5a8261ba4" providerId="ADAL" clId="{6C0D7AF1-5012-4A51-B733-0A150FEF15C7}" dt="2023-01-06T17:27:36.226" v="3860" actId="1076"/>
        <pc:sldMkLst>
          <pc:docMk/>
          <pc:sldMk cId="2452406298" sldId="338"/>
        </pc:sldMkLst>
        <pc:spChg chg="add del mod">
          <ac:chgData name="kjforde@student.ubc.ca" userId="e9ecc13d-a50c-4e25-a4a6-b2c5a8261ba4" providerId="ADAL" clId="{6C0D7AF1-5012-4A51-B733-0A150FEF15C7}" dt="2023-01-06T17:27:00.483" v="3849"/>
          <ac:spMkLst>
            <pc:docMk/>
            <pc:sldMk cId="2452406298" sldId="338"/>
            <ac:spMk id="2" creationId="{E611CBAF-3AC6-85FA-4043-7AE7A443672B}"/>
          </ac:spMkLst>
        </pc:spChg>
        <pc:spChg chg="mod">
          <ac:chgData name="kjforde@student.ubc.ca" userId="e9ecc13d-a50c-4e25-a4a6-b2c5a8261ba4" providerId="ADAL" clId="{6C0D7AF1-5012-4A51-B733-0A150FEF15C7}" dt="2023-01-06T16:00:27.638" v="3097" actId="20577"/>
          <ac:spMkLst>
            <pc:docMk/>
            <pc:sldMk cId="2452406298" sldId="338"/>
            <ac:spMk id="3" creationId="{BC4BE7F8-26C4-A965-94ED-EAFC4D4CD886}"/>
          </ac:spMkLst>
        </pc:spChg>
        <pc:spChg chg="add mod">
          <ac:chgData name="kjforde@student.ubc.ca" userId="e9ecc13d-a50c-4e25-a4a6-b2c5a8261ba4" providerId="ADAL" clId="{6C0D7AF1-5012-4A51-B733-0A150FEF15C7}" dt="2023-01-06T17:27:36.226" v="3860" actId="1076"/>
          <ac:spMkLst>
            <pc:docMk/>
            <pc:sldMk cId="2452406298" sldId="338"/>
            <ac:spMk id="4" creationId="{A5E2EC21-524E-2666-DA22-4228CEEAB2FC}"/>
          </ac:spMkLst>
        </pc:spChg>
        <pc:spChg chg="mod">
          <ac:chgData name="kjforde@student.ubc.ca" userId="e9ecc13d-a50c-4e25-a4a6-b2c5a8261ba4" providerId="ADAL" clId="{6C0D7AF1-5012-4A51-B733-0A150FEF15C7}" dt="2023-01-06T15:59:17.081" v="3051" actId="113"/>
          <ac:spMkLst>
            <pc:docMk/>
            <pc:sldMk cId="2452406298" sldId="338"/>
            <ac:spMk id="5" creationId="{C3CB02EF-CA4D-B540-9853-A672379BFF84}"/>
          </ac:spMkLst>
        </pc:spChg>
      </pc:sldChg>
      <pc:sldChg chg="addSp modSp new mod modNotesTx">
        <pc:chgData name="kjforde@student.ubc.ca" userId="e9ecc13d-a50c-4e25-a4a6-b2c5a8261ba4" providerId="ADAL" clId="{6C0D7AF1-5012-4A51-B733-0A150FEF15C7}" dt="2023-01-05T22:46:53.050" v="1072" actId="20577"/>
        <pc:sldMkLst>
          <pc:docMk/>
          <pc:sldMk cId="1052271648" sldId="339"/>
        </pc:sldMkLst>
        <pc:spChg chg="mod">
          <ac:chgData name="kjforde@student.ubc.ca" userId="e9ecc13d-a50c-4e25-a4a6-b2c5a8261ba4" providerId="ADAL" clId="{6C0D7AF1-5012-4A51-B733-0A150FEF15C7}" dt="2023-01-05T21:14:37.708" v="92" actId="20577"/>
          <ac:spMkLst>
            <pc:docMk/>
            <pc:sldMk cId="1052271648" sldId="339"/>
            <ac:spMk id="2" creationId="{D79CB40D-DD07-305A-6E33-376E67B29004}"/>
          </ac:spMkLst>
        </pc:spChg>
        <pc:spChg chg="mod">
          <ac:chgData name="kjforde@student.ubc.ca" userId="e9ecc13d-a50c-4e25-a4a6-b2c5a8261ba4" providerId="ADAL" clId="{6C0D7AF1-5012-4A51-B733-0A150FEF15C7}" dt="2023-01-05T21:59:06.605" v="640" actId="404"/>
          <ac:spMkLst>
            <pc:docMk/>
            <pc:sldMk cId="1052271648" sldId="339"/>
            <ac:spMk id="3" creationId="{95ED6B86-F074-B1CE-9533-66045CC9A3BD}"/>
          </ac:spMkLst>
        </pc:spChg>
        <pc:picChg chg="add mod">
          <ac:chgData name="kjforde@student.ubc.ca" userId="e9ecc13d-a50c-4e25-a4a6-b2c5a8261ba4" providerId="ADAL" clId="{6C0D7AF1-5012-4A51-B733-0A150FEF15C7}" dt="2023-01-05T21:14:41.970" v="95" actId="14100"/>
          <ac:picMkLst>
            <pc:docMk/>
            <pc:sldMk cId="1052271648" sldId="339"/>
            <ac:picMk id="5" creationId="{77AB41CA-14B2-E641-6001-1470F5C1036E}"/>
          </ac:picMkLst>
        </pc:picChg>
      </pc:sldChg>
      <pc:sldChg chg="addSp delSp modSp new mod modAnim modNotesTx">
        <pc:chgData name="kjforde@student.ubc.ca" userId="e9ecc13d-a50c-4e25-a4a6-b2c5a8261ba4" providerId="ADAL" clId="{6C0D7AF1-5012-4A51-B733-0A150FEF15C7}" dt="2023-01-06T16:01:32.967" v="3132" actId="20577"/>
        <pc:sldMkLst>
          <pc:docMk/>
          <pc:sldMk cId="3528520472" sldId="340"/>
        </pc:sldMkLst>
        <pc:spChg chg="mod">
          <ac:chgData name="kjforde@student.ubc.ca" userId="e9ecc13d-a50c-4e25-a4a6-b2c5a8261ba4" providerId="ADAL" clId="{6C0D7AF1-5012-4A51-B733-0A150FEF15C7}" dt="2023-01-06T16:01:32.967" v="3132" actId="20577"/>
          <ac:spMkLst>
            <pc:docMk/>
            <pc:sldMk cId="3528520472" sldId="340"/>
            <ac:spMk id="2" creationId="{54A3C189-B9F2-DB2E-93BD-6B79E2333683}"/>
          </ac:spMkLst>
        </pc:spChg>
        <pc:spChg chg="mod">
          <ac:chgData name="kjforde@student.ubc.ca" userId="e9ecc13d-a50c-4e25-a4a6-b2c5a8261ba4" providerId="ADAL" clId="{6C0D7AF1-5012-4A51-B733-0A150FEF15C7}" dt="2023-01-05T21:50:22.139" v="562" actId="20577"/>
          <ac:spMkLst>
            <pc:docMk/>
            <pc:sldMk cId="3528520472" sldId="340"/>
            <ac:spMk id="3" creationId="{C9ADD9E4-6CF7-2919-0BD2-85021113592A}"/>
          </ac:spMkLst>
        </pc:spChg>
        <pc:picChg chg="add del">
          <ac:chgData name="kjforde@student.ubc.ca" userId="e9ecc13d-a50c-4e25-a4a6-b2c5a8261ba4" providerId="ADAL" clId="{6C0D7AF1-5012-4A51-B733-0A150FEF15C7}" dt="2023-01-05T21:18:18.213" v="326" actId="22"/>
          <ac:picMkLst>
            <pc:docMk/>
            <pc:sldMk cId="3528520472" sldId="340"/>
            <ac:picMk id="5" creationId="{F73BEBD7-D28A-C6B2-C825-7832ADEECACD}"/>
          </ac:picMkLst>
        </pc:picChg>
        <pc:picChg chg="add del mod">
          <ac:chgData name="kjforde@student.ubc.ca" userId="e9ecc13d-a50c-4e25-a4a6-b2c5a8261ba4" providerId="ADAL" clId="{6C0D7AF1-5012-4A51-B733-0A150FEF15C7}" dt="2023-01-05T21:21:38.025" v="370" actId="478"/>
          <ac:picMkLst>
            <pc:docMk/>
            <pc:sldMk cId="3528520472" sldId="340"/>
            <ac:picMk id="7" creationId="{CDF1C6F0-D41C-59B2-B3A2-EB7AC25336AC}"/>
          </ac:picMkLst>
        </pc:picChg>
        <pc:picChg chg="add mod">
          <ac:chgData name="kjforde@student.ubc.ca" userId="e9ecc13d-a50c-4e25-a4a6-b2c5a8261ba4" providerId="ADAL" clId="{6C0D7AF1-5012-4A51-B733-0A150FEF15C7}" dt="2023-01-05T21:22:06.137" v="379" actId="1076"/>
          <ac:picMkLst>
            <pc:docMk/>
            <pc:sldMk cId="3528520472" sldId="340"/>
            <ac:picMk id="9" creationId="{F4042ABA-688F-CC6D-5397-B8DD8D8D05BB}"/>
          </ac:picMkLst>
        </pc:picChg>
      </pc:sldChg>
      <pc:sldChg chg="addSp delSp modSp add mod modAnim modNotesTx">
        <pc:chgData name="kjforde@student.ubc.ca" userId="e9ecc13d-a50c-4e25-a4a6-b2c5a8261ba4" providerId="ADAL" clId="{6C0D7AF1-5012-4A51-B733-0A150FEF15C7}" dt="2023-01-06T01:13:40.110" v="1784" actId="6549"/>
        <pc:sldMkLst>
          <pc:docMk/>
          <pc:sldMk cId="630689864" sldId="341"/>
        </pc:sldMkLst>
        <pc:spChg chg="mod">
          <ac:chgData name="kjforde@student.ubc.ca" userId="e9ecc13d-a50c-4e25-a4a6-b2c5a8261ba4" providerId="ADAL" clId="{6C0D7AF1-5012-4A51-B733-0A150FEF15C7}" dt="2023-01-05T21:37:08.138" v="468" actId="207"/>
          <ac:spMkLst>
            <pc:docMk/>
            <pc:sldMk cId="630689864" sldId="341"/>
            <ac:spMk id="2" creationId="{54A3C189-B9F2-DB2E-93BD-6B79E2333683}"/>
          </ac:spMkLst>
        </pc:spChg>
        <pc:spChg chg="mod">
          <ac:chgData name="kjforde@student.ubc.ca" userId="e9ecc13d-a50c-4e25-a4a6-b2c5a8261ba4" providerId="ADAL" clId="{6C0D7AF1-5012-4A51-B733-0A150FEF15C7}" dt="2023-01-05T21:50:18.852" v="560" actId="20577"/>
          <ac:spMkLst>
            <pc:docMk/>
            <pc:sldMk cId="630689864" sldId="341"/>
            <ac:spMk id="3" creationId="{C9ADD9E4-6CF7-2919-0BD2-85021113592A}"/>
          </ac:spMkLst>
        </pc:spChg>
        <pc:spChg chg="add mod">
          <ac:chgData name="kjforde@student.ubc.ca" userId="e9ecc13d-a50c-4e25-a4a6-b2c5a8261ba4" providerId="ADAL" clId="{6C0D7AF1-5012-4A51-B733-0A150FEF15C7}" dt="2023-01-05T21:47:44.945" v="532" actId="404"/>
          <ac:spMkLst>
            <pc:docMk/>
            <pc:sldMk cId="630689864" sldId="341"/>
            <ac:spMk id="11" creationId="{8592EA0A-684A-E360-2F13-3E2D4342E367}"/>
          </ac:spMkLst>
        </pc:spChg>
        <pc:spChg chg="add mod">
          <ac:chgData name="kjforde@student.ubc.ca" userId="e9ecc13d-a50c-4e25-a4a6-b2c5a8261ba4" providerId="ADAL" clId="{6C0D7AF1-5012-4A51-B733-0A150FEF15C7}" dt="2023-01-06T01:13:11.753" v="1776" actId="1076"/>
          <ac:spMkLst>
            <pc:docMk/>
            <pc:sldMk cId="630689864" sldId="341"/>
            <ac:spMk id="13" creationId="{F6716B32-D1AD-29E9-3E70-13A482593602}"/>
          </ac:spMkLst>
        </pc:spChg>
        <pc:spChg chg="add del mod">
          <ac:chgData name="kjforde@student.ubc.ca" userId="e9ecc13d-a50c-4e25-a4a6-b2c5a8261ba4" providerId="ADAL" clId="{6C0D7AF1-5012-4A51-B733-0A150FEF15C7}" dt="2023-01-05T21:49:00.943" v="547" actId="11529"/>
          <ac:spMkLst>
            <pc:docMk/>
            <pc:sldMk cId="630689864" sldId="341"/>
            <ac:spMk id="14" creationId="{6DDF78D7-FC17-7D06-C016-9C112F2AE819}"/>
          </ac:spMkLst>
        </pc:spChg>
        <pc:picChg chg="add del mod">
          <ac:chgData name="kjforde@student.ubc.ca" userId="e9ecc13d-a50c-4e25-a4a6-b2c5a8261ba4" providerId="ADAL" clId="{6C0D7AF1-5012-4A51-B733-0A150FEF15C7}" dt="2023-01-05T21:25:28.672" v="425"/>
          <ac:picMkLst>
            <pc:docMk/>
            <pc:sldMk cId="630689864" sldId="341"/>
            <ac:picMk id="5" creationId="{DCAD779F-3D9D-82A9-CFFB-C83F6EF45389}"/>
          </ac:picMkLst>
        </pc:picChg>
        <pc:picChg chg="add del">
          <ac:chgData name="kjforde@student.ubc.ca" userId="e9ecc13d-a50c-4e25-a4a6-b2c5a8261ba4" providerId="ADAL" clId="{6C0D7AF1-5012-4A51-B733-0A150FEF15C7}" dt="2023-01-05T21:31:55.893" v="428" actId="22"/>
          <ac:picMkLst>
            <pc:docMk/>
            <pc:sldMk cId="630689864" sldId="341"/>
            <ac:picMk id="7" creationId="{B761C230-948A-69FE-2E28-EFE7A5C1D40E}"/>
          </ac:picMkLst>
        </pc:picChg>
        <pc:picChg chg="del">
          <ac:chgData name="kjforde@student.ubc.ca" userId="e9ecc13d-a50c-4e25-a4a6-b2c5a8261ba4" providerId="ADAL" clId="{6C0D7AF1-5012-4A51-B733-0A150FEF15C7}" dt="2023-01-05T21:22:49.688" v="409" actId="478"/>
          <ac:picMkLst>
            <pc:docMk/>
            <pc:sldMk cId="630689864" sldId="341"/>
            <ac:picMk id="9" creationId="{F4042ABA-688F-CC6D-5397-B8DD8D8D05BB}"/>
          </ac:picMkLst>
        </pc:picChg>
        <pc:picChg chg="add del mod">
          <ac:chgData name="kjforde@student.ubc.ca" userId="e9ecc13d-a50c-4e25-a4a6-b2c5a8261ba4" providerId="ADAL" clId="{6C0D7AF1-5012-4A51-B733-0A150FEF15C7}" dt="2023-01-05T21:49:34.300" v="548" actId="478"/>
          <ac:picMkLst>
            <pc:docMk/>
            <pc:sldMk cId="630689864" sldId="341"/>
            <ac:picMk id="10" creationId="{B4E7FA5D-FF76-4220-6F3B-35AD902BBD01}"/>
          </ac:picMkLst>
        </pc:picChg>
        <pc:picChg chg="add mod">
          <ac:chgData name="kjforde@student.ubc.ca" userId="e9ecc13d-a50c-4e25-a4a6-b2c5a8261ba4" providerId="ADAL" clId="{6C0D7AF1-5012-4A51-B733-0A150FEF15C7}" dt="2023-01-05T21:49:41.216" v="551" actId="1076"/>
          <ac:picMkLst>
            <pc:docMk/>
            <pc:sldMk cId="630689864" sldId="341"/>
            <ac:picMk id="16" creationId="{58D78140-7378-B414-5EB7-967B891ECBF1}"/>
          </ac:picMkLst>
        </pc:picChg>
      </pc:sldChg>
      <pc:sldChg chg="addSp delSp modSp add mod modAnim modNotes modNotesTx">
        <pc:chgData name="kjforde@student.ubc.ca" userId="e9ecc13d-a50c-4e25-a4a6-b2c5a8261ba4" providerId="ADAL" clId="{6C0D7AF1-5012-4A51-B733-0A150FEF15C7}" dt="2023-01-06T15:42:43.798" v="2934" actId="27636"/>
        <pc:sldMkLst>
          <pc:docMk/>
          <pc:sldMk cId="164977552" sldId="342"/>
        </pc:sldMkLst>
        <pc:spChg chg="mod">
          <ac:chgData name="kjforde@student.ubc.ca" userId="e9ecc13d-a50c-4e25-a4a6-b2c5a8261ba4" providerId="ADAL" clId="{6C0D7AF1-5012-4A51-B733-0A150FEF15C7}" dt="2023-01-05T21:50:15.668" v="558" actId="20577"/>
          <ac:spMkLst>
            <pc:docMk/>
            <pc:sldMk cId="164977552" sldId="342"/>
            <ac:spMk id="3" creationId="{C9ADD9E4-6CF7-2919-0BD2-85021113592A}"/>
          </ac:spMkLst>
        </pc:spChg>
        <pc:spChg chg="add mod">
          <ac:chgData name="kjforde@student.ubc.ca" userId="e9ecc13d-a50c-4e25-a4a6-b2c5a8261ba4" providerId="ADAL" clId="{6C0D7AF1-5012-4A51-B733-0A150FEF15C7}" dt="2023-01-05T22:05:28.166" v="844" actId="1076"/>
          <ac:spMkLst>
            <pc:docMk/>
            <pc:sldMk cId="164977552" sldId="342"/>
            <ac:spMk id="5" creationId="{FC29D291-11E7-FEC3-BB95-3CA4A103CD71}"/>
          </ac:spMkLst>
        </pc:spChg>
        <pc:spChg chg="add del mod">
          <ac:chgData name="kjforde@student.ubc.ca" userId="e9ecc13d-a50c-4e25-a4a6-b2c5a8261ba4" providerId="ADAL" clId="{6C0D7AF1-5012-4A51-B733-0A150FEF15C7}" dt="2023-01-05T22:08:09.955" v="881" actId="1076"/>
          <ac:spMkLst>
            <pc:docMk/>
            <pc:sldMk cId="164977552" sldId="342"/>
            <ac:spMk id="11" creationId="{8592EA0A-684A-E360-2F13-3E2D4342E367}"/>
          </ac:spMkLst>
        </pc:spChg>
        <pc:spChg chg="del mod">
          <ac:chgData name="kjforde@student.ubc.ca" userId="e9ecc13d-a50c-4e25-a4a6-b2c5a8261ba4" providerId="ADAL" clId="{6C0D7AF1-5012-4A51-B733-0A150FEF15C7}" dt="2023-01-05T21:51:06.228" v="612" actId="478"/>
          <ac:spMkLst>
            <pc:docMk/>
            <pc:sldMk cId="164977552" sldId="342"/>
            <ac:spMk id="13" creationId="{F6716B32-D1AD-29E9-3E70-13A482593602}"/>
          </ac:spMkLst>
        </pc:spChg>
        <pc:picChg chg="add mod">
          <ac:chgData name="kjforde@student.ubc.ca" userId="e9ecc13d-a50c-4e25-a4a6-b2c5a8261ba4" providerId="ADAL" clId="{6C0D7AF1-5012-4A51-B733-0A150FEF15C7}" dt="2023-01-05T22:05:25.284" v="843" actId="1076"/>
          <ac:picMkLst>
            <pc:docMk/>
            <pc:sldMk cId="164977552" sldId="342"/>
            <ac:picMk id="4" creationId="{BE19491F-378A-9B48-2D2C-6D1D62D6C9D9}"/>
          </ac:picMkLst>
        </pc:picChg>
        <pc:picChg chg="del">
          <ac:chgData name="kjforde@student.ubc.ca" userId="e9ecc13d-a50c-4e25-a4a6-b2c5a8261ba4" providerId="ADAL" clId="{6C0D7AF1-5012-4A51-B733-0A150FEF15C7}" dt="2023-01-05T21:51:02.724" v="609" actId="478"/>
          <ac:picMkLst>
            <pc:docMk/>
            <pc:sldMk cId="164977552" sldId="342"/>
            <ac:picMk id="16" creationId="{58D78140-7378-B414-5EB7-967B891ECBF1}"/>
          </ac:picMkLst>
        </pc:picChg>
      </pc:sldChg>
      <pc:sldChg chg="addSp delSp modSp new del mod modNotesTx">
        <pc:chgData name="kjforde@student.ubc.ca" userId="e9ecc13d-a50c-4e25-a4a6-b2c5a8261ba4" providerId="ADAL" clId="{6C0D7AF1-5012-4A51-B733-0A150FEF15C7}" dt="2023-01-05T22:44:51.788" v="1049" actId="47"/>
        <pc:sldMkLst>
          <pc:docMk/>
          <pc:sldMk cId="714660909" sldId="343"/>
        </pc:sldMkLst>
        <pc:spChg chg="mod">
          <ac:chgData name="kjforde@student.ubc.ca" userId="e9ecc13d-a50c-4e25-a4a6-b2c5a8261ba4" providerId="ADAL" clId="{6C0D7AF1-5012-4A51-B733-0A150FEF15C7}" dt="2023-01-05T21:57:39.289" v="614" actId="20577"/>
          <ac:spMkLst>
            <pc:docMk/>
            <pc:sldMk cId="714660909" sldId="343"/>
            <ac:spMk id="2" creationId="{79740F80-8C60-0613-D45E-3CFF90DFF3DD}"/>
          </ac:spMkLst>
        </pc:spChg>
        <pc:spChg chg="mod">
          <ac:chgData name="kjforde@student.ubc.ca" userId="e9ecc13d-a50c-4e25-a4a6-b2c5a8261ba4" providerId="ADAL" clId="{6C0D7AF1-5012-4A51-B733-0A150FEF15C7}" dt="2023-01-05T21:58:14.001" v="633" actId="20577"/>
          <ac:spMkLst>
            <pc:docMk/>
            <pc:sldMk cId="714660909" sldId="343"/>
            <ac:spMk id="3" creationId="{E9B38A31-0CAE-0477-429C-8F65D0971066}"/>
          </ac:spMkLst>
        </pc:spChg>
        <pc:spChg chg="add del">
          <ac:chgData name="kjforde@student.ubc.ca" userId="e9ecc13d-a50c-4e25-a4a6-b2c5a8261ba4" providerId="ADAL" clId="{6C0D7AF1-5012-4A51-B733-0A150FEF15C7}" dt="2023-01-05T21:58:20.601" v="635" actId="22"/>
          <ac:spMkLst>
            <pc:docMk/>
            <pc:sldMk cId="714660909" sldId="343"/>
            <ac:spMk id="9" creationId="{A2EC1372-B0D5-1DC9-CFA6-8DBC71BD2925}"/>
          </ac:spMkLst>
        </pc:spChg>
        <pc:picChg chg="add del mod">
          <ac:chgData name="kjforde@student.ubc.ca" userId="e9ecc13d-a50c-4e25-a4a6-b2c5a8261ba4" providerId="ADAL" clId="{6C0D7AF1-5012-4A51-B733-0A150FEF15C7}" dt="2023-01-05T21:57:59.720" v="618" actId="478"/>
          <ac:picMkLst>
            <pc:docMk/>
            <pc:sldMk cId="714660909" sldId="343"/>
            <ac:picMk id="5" creationId="{660111B8-C458-5F84-737E-80110A459A86}"/>
          </ac:picMkLst>
        </pc:picChg>
        <pc:picChg chg="add mod">
          <ac:chgData name="kjforde@student.ubc.ca" userId="e9ecc13d-a50c-4e25-a4a6-b2c5a8261ba4" providerId="ADAL" clId="{6C0D7AF1-5012-4A51-B733-0A150FEF15C7}" dt="2023-01-05T21:58:09.299" v="622" actId="14100"/>
          <ac:picMkLst>
            <pc:docMk/>
            <pc:sldMk cId="714660909" sldId="343"/>
            <ac:picMk id="7" creationId="{B09E370C-BC61-2B91-4BC3-99C3B25B35C9}"/>
          </ac:picMkLst>
        </pc:picChg>
      </pc:sldChg>
      <pc:sldChg chg="modSp new mod">
        <pc:chgData name="kjforde@student.ubc.ca" userId="e9ecc13d-a50c-4e25-a4a6-b2c5a8261ba4" providerId="ADAL" clId="{6C0D7AF1-5012-4A51-B733-0A150FEF15C7}" dt="2023-01-05T22:16:15.356" v="983" actId="14100"/>
        <pc:sldMkLst>
          <pc:docMk/>
          <pc:sldMk cId="253867733" sldId="344"/>
        </pc:sldMkLst>
        <pc:spChg chg="mod">
          <ac:chgData name="kjforde@student.ubc.ca" userId="e9ecc13d-a50c-4e25-a4a6-b2c5a8261ba4" providerId="ADAL" clId="{6C0D7AF1-5012-4A51-B733-0A150FEF15C7}" dt="2023-01-05T22:16:15.356" v="983" actId="14100"/>
          <ac:spMkLst>
            <pc:docMk/>
            <pc:sldMk cId="253867733" sldId="344"/>
            <ac:spMk id="2" creationId="{CE636B2C-A7D9-B1E2-F030-1296387A3E83}"/>
          </ac:spMkLst>
        </pc:spChg>
      </pc:sldChg>
      <pc:sldChg chg="modSp add mod">
        <pc:chgData name="kjforde@student.ubc.ca" userId="e9ecc13d-a50c-4e25-a4a6-b2c5a8261ba4" providerId="ADAL" clId="{6C0D7AF1-5012-4A51-B733-0A150FEF15C7}" dt="2023-01-05T22:16:23.867" v="984" actId="207"/>
        <pc:sldMkLst>
          <pc:docMk/>
          <pc:sldMk cId="3508252750" sldId="345"/>
        </pc:sldMkLst>
        <pc:spChg chg="mod">
          <ac:chgData name="kjforde@student.ubc.ca" userId="e9ecc13d-a50c-4e25-a4a6-b2c5a8261ba4" providerId="ADAL" clId="{6C0D7AF1-5012-4A51-B733-0A150FEF15C7}" dt="2023-01-05T22:16:23.867" v="984" actId="207"/>
          <ac:spMkLst>
            <pc:docMk/>
            <pc:sldMk cId="3508252750" sldId="345"/>
            <ac:spMk id="2" creationId="{CE636B2C-A7D9-B1E2-F030-1296387A3E83}"/>
          </ac:spMkLst>
        </pc:spChg>
      </pc:sldChg>
      <pc:sldChg chg="addSp modSp new mod modNotesTx">
        <pc:chgData name="kjforde@student.ubc.ca" userId="e9ecc13d-a50c-4e25-a4a6-b2c5a8261ba4" providerId="ADAL" clId="{6C0D7AF1-5012-4A51-B733-0A150FEF15C7}" dt="2023-01-06T00:20:53.201" v="1141" actId="113"/>
        <pc:sldMkLst>
          <pc:docMk/>
          <pc:sldMk cId="3617242739" sldId="346"/>
        </pc:sldMkLst>
        <pc:spChg chg="mod">
          <ac:chgData name="kjforde@student.ubc.ca" userId="e9ecc13d-a50c-4e25-a4a6-b2c5a8261ba4" providerId="ADAL" clId="{6C0D7AF1-5012-4A51-B733-0A150FEF15C7}" dt="2023-01-05T22:20:56.565" v="986" actId="20577"/>
          <ac:spMkLst>
            <pc:docMk/>
            <pc:sldMk cId="3617242739" sldId="346"/>
            <ac:spMk id="2" creationId="{54445E1A-7228-D4FC-BFDA-08F63B6A01B6}"/>
          </ac:spMkLst>
        </pc:spChg>
        <pc:picChg chg="add mod">
          <ac:chgData name="kjforde@student.ubc.ca" userId="e9ecc13d-a50c-4e25-a4a6-b2c5a8261ba4" providerId="ADAL" clId="{6C0D7AF1-5012-4A51-B733-0A150FEF15C7}" dt="2023-01-05T22:21:00.617" v="988" actId="1076"/>
          <ac:picMkLst>
            <pc:docMk/>
            <pc:sldMk cId="3617242739" sldId="346"/>
            <ac:picMk id="4" creationId="{F080E1CF-5F6E-5349-892F-9ACC8C7157F0}"/>
          </ac:picMkLst>
        </pc:picChg>
      </pc:sldChg>
      <pc:sldChg chg="addSp modSp new mod modNotesTx">
        <pc:chgData name="kjforde@student.ubc.ca" userId="e9ecc13d-a50c-4e25-a4a6-b2c5a8261ba4" providerId="ADAL" clId="{6C0D7AF1-5012-4A51-B733-0A150FEF15C7}" dt="2023-01-06T16:11:09.480" v="3207" actId="6549"/>
        <pc:sldMkLst>
          <pc:docMk/>
          <pc:sldMk cId="813700882" sldId="347"/>
        </pc:sldMkLst>
        <pc:spChg chg="mod">
          <ac:chgData name="kjforde@student.ubc.ca" userId="e9ecc13d-a50c-4e25-a4a6-b2c5a8261ba4" providerId="ADAL" clId="{6C0D7AF1-5012-4A51-B733-0A150FEF15C7}" dt="2023-01-05T22:41:57.483" v="1032" actId="20577"/>
          <ac:spMkLst>
            <pc:docMk/>
            <pc:sldMk cId="813700882" sldId="347"/>
            <ac:spMk id="2" creationId="{0F7F9A1B-1FA2-AAF7-BF0B-2E2FF74360BB}"/>
          </ac:spMkLst>
        </pc:spChg>
        <pc:picChg chg="add mod">
          <ac:chgData name="kjforde@student.ubc.ca" userId="e9ecc13d-a50c-4e25-a4a6-b2c5a8261ba4" providerId="ADAL" clId="{6C0D7AF1-5012-4A51-B733-0A150FEF15C7}" dt="2023-01-05T22:42:38.147" v="1045" actId="1035"/>
          <ac:picMkLst>
            <pc:docMk/>
            <pc:sldMk cId="813700882" sldId="347"/>
            <ac:picMk id="4" creationId="{3FA895D4-EE24-4658-68B5-FD4DB6FFD119}"/>
          </ac:picMkLst>
        </pc:picChg>
      </pc:sldChg>
      <pc:sldChg chg="modSp add mod modNotesTx">
        <pc:chgData name="kjforde@student.ubc.ca" userId="e9ecc13d-a50c-4e25-a4a6-b2c5a8261ba4" providerId="ADAL" clId="{6C0D7AF1-5012-4A51-B733-0A150FEF15C7}" dt="2023-01-06T00:50:31.854" v="1445" actId="114"/>
        <pc:sldMkLst>
          <pc:docMk/>
          <pc:sldMk cId="1648354683" sldId="348"/>
        </pc:sldMkLst>
        <pc:spChg chg="mod">
          <ac:chgData name="kjforde@student.ubc.ca" userId="e9ecc13d-a50c-4e25-a4a6-b2c5a8261ba4" providerId="ADAL" clId="{6C0D7AF1-5012-4A51-B733-0A150FEF15C7}" dt="2023-01-06T00:50:31.854" v="1445" actId="114"/>
          <ac:spMkLst>
            <pc:docMk/>
            <pc:sldMk cId="1648354683" sldId="348"/>
            <ac:spMk id="3" creationId="{BC4BE7F8-26C4-A965-94ED-EAFC4D4CD886}"/>
          </ac:spMkLst>
        </pc:spChg>
        <pc:spChg chg="mod">
          <ac:chgData name="kjforde@student.ubc.ca" userId="e9ecc13d-a50c-4e25-a4a6-b2c5a8261ba4" providerId="ADAL" clId="{6C0D7AF1-5012-4A51-B733-0A150FEF15C7}" dt="2023-01-06T00:41:07.277" v="1433" actId="404"/>
          <ac:spMkLst>
            <pc:docMk/>
            <pc:sldMk cId="1648354683" sldId="348"/>
            <ac:spMk id="5" creationId="{C3CB02EF-CA4D-B540-9853-A672379BFF84}"/>
          </ac:spMkLst>
        </pc:spChg>
      </pc:sldChg>
      <pc:sldChg chg="modSp new mod modAnim modNotes modNotesTx">
        <pc:chgData name="kjforde@student.ubc.ca" userId="e9ecc13d-a50c-4e25-a4a6-b2c5a8261ba4" providerId="ADAL" clId="{6C0D7AF1-5012-4A51-B733-0A150FEF15C7}" dt="2023-01-06T17:21:38.925" v="3818"/>
        <pc:sldMkLst>
          <pc:docMk/>
          <pc:sldMk cId="3411616639" sldId="349"/>
        </pc:sldMkLst>
        <pc:spChg chg="mod">
          <ac:chgData name="kjforde@student.ubc.ca" userId="e9ecc13d-a50c-4e25-a4a6-b2c5a8261ba4" providerId="ADAL" clId="{6C0D7AF1-5012-4A51-B733-0A150FEF15C7}" dt="2023-01-06T17:20:48.321" v="3816" actId="207"/>
          <ac:spMkLst>
            <pc:docMk/>
            <pc:sldMk cId="3411616639" sldId="349"/>
            <ac:spMk id="2" creationId="{A297E7CE-221B-CE34-CFE0-FFC4D582C352}"/>
          </ac:spMkLst>
        </pc:spChg>
        <pc:spChg chg="mod">
          <ac:chgData name="kjforde@student.ubc.ca" userId="e9ecc13d-a50c-4e25-a4a6-b2c5a8261ba4" providerId="ADAL" clId="{6C0D7AF1-5012-4A51-B733-0A150FEF15C7}" dt="2023-01-06T00:21:50.095" v="1182" actId="20577"/>
          <ac:spMkLst>
            <pc:docMk/>
            <pc:sldMk cId="3411616639" sldId="349"/>
            <ac:spMk id="3" creationId="{C752B97F-AA48-08DB-13FF-A6CCC67E53D5}"/>
          </ac:spMkLst>
        </pc:spChg>
      </pc:sldChg>
      <pc:sldChg chg="addSp modSp add mod modAnim modNotes modNotesTx">
        <pc:chgData name="kjforde@student.ubc.ca" userId="e9ecc13d-a50c-4e25-a4a6-b2c5a8261ba4" providerId="ADAL" clId="{6C0D7AF1-5012-4A51-B733-0A150FEF15C7}" dt="2023-01-06T17:22:20.362" v="3844" actId="113"/>
        <pc:sldMkLst>
          <pc:docMk/>
          <pc:sldMk cId="4075602868" sldId="350"/>
        </pc:sldMkLst>
        <pc:spChg chg="mod">
          <ac:chgData name="kjforde@student.ubc.ca" userId="e9ecc13d-a50c-4e25-a4a6-b2c5a8261ba4" providerId="ADAL" clId="{6C0D7AF1-5012-4A51-B733-0A150FEF15C7}" dt="2023-01-06T17:22:03.652" v="3820" actId="207"/>
          <ac:spMkLst>
            <pc:docMk/>
            <pc:sldMk cId="4075602868" sldId="350"/>
            <ac:spMk id="2" creationId="{A297E7CE-221B-CE34-CFE0-FFC4D582C352}"/>
          </ac:spMkLst>
        </pc:spChg>
        <pc:spChg chg="mod">
          <ac:chgData name="kjforde@student.ubc.ca" userId="e9ecc13d-a50c-4e25-a4a6-b2c5a8261ba4" providerId="ADAL" clId="{6C0D7AF1-5012-4A51-B733-0A150FEF15C7}" dt="2023-01-06T01:11:52.714" v="1763" actId="404"/>
          <ac:spMkLst>
            <pc:docMk/>
            <pc:sldMk cId="4075602868" sldId="350"/>
            <ac:spMk id="3" creationId="{C752B97F-AA48-08DB-13FF-A6CCC67E53D5}"/>
          </ac:spMkLst>
        </pc:spChg>
        <pc:spChg chg="add mod">
          <ac:chgData name="kjforde@student.ubc.ca" userId="e9ecc13d-a50c-4e25-a4a6-b2c5a8261ba4" providerId="ADAL" clId="{6C0D7AF1-5012-4A51-B733-0A150FEF15C7}" dt="2023-01-06T17:22:20.362" v="3844" actId="113"/>
          <ac:spMkLst>
            <pc:docMk/>
            <pc:sldMk cId="4075602868" sldId="350"/>
            <ac:spMk id="4" creationId="{7BC7B09C-03E1-89B1-B3D2-2ADC9D99DF86}"/>
          </ac:spMkLst>
        </pc:spChg>
      </pc:sldChg>
      <pc:sldChg chg="modSp new mod modAnim">
        <pc:chgData name="kjforde@student.ubc.ca" userId="e9ecc13d-a50c-4e25-a4a6-b2c5a8261ba4" providerId="ADAL" clId="{6C0D7AF1-5012-4A51-B733-0A150FEF15C7}" dt="2023-01-06T01:10:45.900" v="1745" actId="403"/>
        <pc:sldMkLst>
          <pc:docMk/>
          <pc:sldMk cId="3135583957" sldId="351"/>
        </pc:sldMkLst>
        <pc:spChg chg="mod">
          <ac:chgData name="kjforde@student.ubc.ca" userId="e9ecc13d-a50c-4e25-a4a6-b2c5a8261ba4" providerId="ADAL" clId="{6C0D7AF1-5012-4A51-B733-0A150FEF15C7}" dt="2023-01-06T01:10:27.692" v="1743"/>
          <ac:spMkLst>
            <pc:docMk/>
            <pc:sldMk cId="3135583957" sldId="351"/>
            <ac:spMk id="2" creationId="{3FB58519-5B84-8F8E-DC07-D4F0D57B1197}"/>
          </ac:spMkLst>
        </pc:spChg>
        <pc:spChg chg="mod">
          <ac:chgData name="kjforde@student.ubc.ca" userId="e9ecc13d-a50c-4e25-a4a6-b2c5a8261ba4" providerId="ADAL" clId="{6C0D7AF1-5012-4A51-B733-0A150FEF15C7}" dt="2023-01-06T01:10:45.900" v="1745" actId="403"/>
          <ac:spMkLst>
            <pc:docMk/>
            <pc:sldMk cId="3135583957" sldId="351"/>
            <ac:spMk id="3" creationId="{0472C71E-9D84-EAC9-FB27-221C7B083760}"/>
          </ac:spMkLst>
        </pc:spChg>
      </pc:sldChg>
      <pc:sldChg chg="modSp add mod modNotesTx">
        <pc:chgData name="kjforde@student.ubc.ca" userId="e9ecc13d-a50c-4e25-a4a6-b2c5a8261ba4" providerId="ADAL" clId="{6C0D7AF1-5012-4A51-B733-0A150FEF15C7}" dt="2023-01-06T16:50:52.090" v="3698"/>
        <pc:sldMkLst>
          <pc:docMk/>
          <pc:sldMk cId="3949425536" sldId="352"/>
        </pc:sldMkLst>
        <pc:spChg chg="mod">
          <ac:chgData name="kjforde@student.ubc.ca" userId="e9ecc13d-a50c-4e25-a4a6-b2c5a8261ba4" providerId="ADAL" clId="{6C0D7AF1-5012-4A51-B733-0A150FEF15C7}" dt="2023-01-06T16:48:54.212" v="3697" actId="6549"/>
          <ac:spMkLst>
            <pc:docMk/>
            <pc:sldMk cId="3949425536" sldId="352"/>
            <ac:spMk id="3" creationId="{BC4BE7F8-26C4-A965-94ED-EAFC4D4CD886}"/>
          </ac:spMkLst>
        </pc:spChg>
        <pc:spChg chg="mod">
          <ac:chgData name="kjforde@student.ubc.ca" userId="e9ecc13d-a50c-4e25-a4a6-b2c5a8261ba4" providerId="ADAL" clId="{6C0D7AF1-5012-4A51-B733-0A150FEF15C7}" dt="2023-01-06T00:41:22.482" v="1442" actId="404"/>
          <ac:spMkLst>
            <pc:docMk/>
            <pc:sldMk cId="3949425536" sldId="352"/>
            <ac:spMk id="5" creationId="{C3CB02EF-CA4D-B540-9853-A672379BFF84}"/>
          </ac:spMkLst>
        </pc:spChg>
      </pc:sldChg>
      <pc:sldChg chg="addSp modSp new mod">
        <pc:chgData name="kjforde@student.ubc.ca" userId="e9ecc13d-a50c-4e25-a4a6-b2c5a8261ba4" providerId="ADAL" clId="{6C0D7AF1-5012-4A51-B733-0A150FEF15C7}" dt="2023-01-06T16:17:24.398" v="3259" actId="1076"/>
        <pc:sldMkLst>
          <pc:docMk/>
          <pc:sldMk cId="801690321" sldId="353"/>
        </pc:sldMkLst>
        <pc:spChg chg="mod">
          <ac:chgData name="kjforde@student.ubc.ca" userId="e9ecc13d-a50c-4e25-a4a6-b2c5a8261ba4" providerId="ADAL" clId="{6C0D7AF1-5012-4A51-B733-0A150FEF15C7}" dt="2023-01-06T16:17:16.814" v="3258" actId="20577"/>
          <ac:spMkLst>
            <pc:docMk/>
            <pc:sldMk cId="801690321" sldId="353"/>
            <ac:spMk id="2" creationId="{DF1D745A-F8FB-0521-134E-2BCAD1DEF2E5}"/>
          </ac:spMkLst>
        </pc:spChg>
        <pc:spChg chg="mod">
          <ac:chgData name="kjforde@student.ubc.ca" userId="e9ecc13d-a50c-4e25-a4a6-b2c5a8261ba4" providerId="ADAL" clId="{6C0D7AF1-5012-4A51-B733-0A150FEF15C7}" dt="2023-01-06T16:06:33.499" v="3148" actId="20577"/>
          <ac:spMkLst>
            <pc:docMk/>
            <pc:sldMk cId="801690321" sldId="353"/>
            <ac:spMk id="3" creationId="{1478126A-471C-85FC-49D7-4FBE1864695A}"/>
          </ac:spMkLst>
        </pc:spChg>
        <pc:picChg chg="add mod">
          <ac:chgData name="kjforde@student.ubc.ca" userId="e9ecc13d-a50c-4e25-a4a6-b2c5a8261ba4" providerId="ADAL" clId="{6C0D7AF1-5012-4A51-B733-0A150FEF15C7}" dt="2023-01-06T16:17:24.398" v="3259" actId="1076"/>
          <ac:picMkLst>
            <pc:docMk/>
            <pc:sldMk cId="801690321" sldId="353"/>
            <ac:picMk id="4" creationId="{6B19059F-A1A0-A447-AEEC-4F24958A27BF}"/>
          </ac:picMkLst>
        </pc:picChg>
      </pc:sldChg>
      <pc:sldChg chg="modSp new mod ord modAnim">
        <pc:chgData name="kjforde@student.ubc.ca" userId="e9ecc13d-a50c-4e25-a4a6-b2c5a8261ba4" providerId="ADAL" clId="{6C0D7AF1-5012-4A51-B733-0A150FEF15C7}" dt="2023-01-06T17:24:05.871" v="3846" actId="113"/>
        <pc:sldMkLst>
          <pc:docMk/>
          <pc:sldMk cId="2044329083" sldId="354"/>
        </pc:sldMkLst>
        <pc:spChg chg="mod">
          <ac:chgData name="kjforde@student.ubc.ca" userId="e9ecc13d-a50c-4e25-a4a6-b2c5a8261ba4" providerId="ADAL" clId="{6C0D7AF1-5012-4A51-B733-0A150FEF15C7}" dt="2023-01-06T17:24:05.871" v="3846" actId="113"/>
          <ac:spMkLst>
            <pc:docMk/>
            <pc:sldMk cId="2044329083" sldId="354"/>
            <ac:spMk id="2" creationId="{B13CB325-A24A-9519-6B41-1F5321BEE82B}"/>
          </ac:spMkLst>
        </pc:spChg>
        <pc:spChg chg="mod">
          <ac:chgData name="kjforde@student.ubc.ca" userId="e9ecc13d-a50c-4e25-a4a6-b2c5a8261ba4" providerId="ADAL" clId="{6C0D7AF1-5012-4A51-B733-0A150FEF15C7}" dt="2023-01-06T16:11:53.299" v="3220" actId="20577"/>
          <ac:spMkLst>
            <pc:docMk/>
            <pc:sldMk cId="2044329083" sldId="354"/>
            <ac:spMk id="3" creationId="{CFCC28BA-5977-BB93-8525-18C861B60202}"/>
          </ac:spMkLst>
        </pc:spChg>
      </pc:sldChg>
      <pc:sldChg chg="modSp add del mod">
        <pc:chgData name="kjforde@student.ubc.ca" userId="e9ecc13d-a50c-4e25-a4a6-b2c5a8261ba4" providerId="ADAL" clId="{6C0D7AF1-5012-4A51-B733-0A150FEF15C7}" dt="2023-01-06T15:25:23.637" v="2548"/>
        <pc:sldMkLst>
          <pc:docMk/>
          <pc:sldMk cId="305943313" sldId="355"/>
        </pc:sldMkLst>
        <pc:picChg chg="mod">
          <ac:chgData name="kjforde@student.ubc.ca" userId="e9ecc13d-a50c-4e25-a4a6-b2c5a8261ba4" providerId="ADAL" clId="{6C0D7AF1-5012-4A51-B733-0A150FEF15C7}" dt="2023-01-06T15:25:21.836" v="2546" actId="1076"/>
          <ac:picMkLst>
            <pc:docMk/>
            <pc:sldMk cId="305943313" sldId="355"/>
            <ac:picMk id="4" creationId="{3FA895D4-EE24-4658-68B5-FD4DB6FFD119}"/>
          </ac:picMkLst>
        </pc:picChg>
      </pc:sldChg>
      <pc:sldChg chg="modSp add del mod">
        <pc:chgData name="kjforde@student.ubc.ca" userId="e9ecc13d-a50c-4e25-a4a6-b2c5a8261ba4" providerId="ADAL" clId="{6C0D7AF1-5012-4A51-B733-0A150FEF15C7}" dt="2023-01-06T15:25:28.357" v="2553"/>
        <pc:sldMkLst>
          <pc:docMk/>
          <pc:sldMk cId="437569290" sldId="355"/>
        </pc:sldMkLst>
        <pc:picChg chg="mod">
          <ac:chgData name="kjforde@student.ubc.ca" userId="e9ecc13d-a50c-4e25-a4a6-b2c5a8261ba4" providerId="ADAL" clId="{6C0D7AF1-5012-4A51-B733-0A150FEF15C7}" dt="2023-01-06T15:25:27.430" v="2552" actId="1076"/>
          <ac:picMkLst>
            <pc:docMk/>
            <pc:sldMk cId="437569290" sldId="355"/>
            <ac:picMk id="4" creationId="{3FA895D4-EE24-4658-68B5-FD4DB6FFD119}"/>
          </ac:picMkLst>
        </pc:picChg>
      </pc:sldChg>
      <pc:sldChg chg="add del">
        <pc:chgData name="kjforde@student.ubc.ca" userId="e9ecc13d-a50c-4e25-a4a6-b2c5a8261ba4" providerId="ADAL" clId="{6C0D7AF1-5012-4A51-B733-0A150FEF15C7}" dt="2023-01-06T15:25:32.222" v="2555"/>
        <pc:sldMkLst>
          <pc:docMk/>
          <pc:sldMk cId="935506225" sldId="355"/>
        </pc:sldMkLst>
      </pc:sldChg>
      <pc:sldChg chg="modSp add mod modAnim modNotes modNotesTx">
        <pc:chgData name="kjforde@student.ubc.ca" userId="e9ecc13d-a50c-4e25-a4a6-b2c5a8261ba4" providerId="ADAL" clId="{6C0D7AF1-5012-4A51-B733-0A150FEF15C7}" dt="2023-01-06T17:20:33.323" v="3810" actId="27636"/>
        <pc:sldMkLst>
          <pc:docMk/>
          <pc:sldMk cId="3957928895" sldId="355"/>
        </pc:sldMkLst>
        <pc:spChg chg="mod">
          <ac:chgData name="kjforde@student.ubc.ca" userId="e9ecc13d-a50c-4e25-a4a6-b2c5a8261ba4" providerId="ADAL" clId="{6C0D7AF1-5012-4A51-B733-0A150FEF15C7}" dt="2023-01-06T15:51:58.267" v="3000" actId="2711"/>
          <ac:spMkLst>
            <pc:docMk/>
            <pc:sldMk cId="3957928895" sldId="355"/>
            <ac:spMk id="3" creationId="{BC4BE7F8-26C4-A965-94ED-EAFC4D4CD886}"/>
          </ac:spMkLst>
        </pc:spChg>
        <pc:spChg chg="mod">
          <ac:chgData name="kjforde@student.ubc.ca" userId="e9ecc13d-a50c-4e25-a4a6-b2c5a8261ba4" providerId="ADAL" clId="{6C0D7AF1-5012-4A51-B733-0A150FEF15C7}" dt="2023-01-06T16:05:14.633" v="3142" actId="20577"/>
          <ac:spMkLst>
            <pc:docMk/>
            <pc:sldMk cId="3957928895" sldId="355"/>
            <ac:spMk id="5" creationId="{C3CB02EF-CA4D-B540-9853-A672379BFF84}"/>
          </ac:spMkLst>
        </pc:spChg>
      </pc:sldChg>
      <pc:sldChg chg="modSp add mod modAnim modNotes modNotesTx">
        <pc:chgData name="kjforde@student.ubc.ca" userId="e9ecc13d-a50c-4e25-a4a6-b2c5a8261ba4" providerId="ADAL" clId="{6C0D7AF1-5012-4A51-B733-0A150FEF15C7}" dt="2023-01-06T17:20:33.335" v="3811" actId="27636"/>
        <pc:sldMkLst>
          <pc:docMk/>
          <pc:sldMk cId="1839478288" sldId="356"/>
        </pc:sldMkLst>
        <pc:spChg chg="mod">
          <ac:chgData name="kjforde@student.ubc.ca" userId="e9ecc13d-a50c-4e25-a4a6-b2c5a8261ba4" providerId="ADAL" clId="{6C0D7AF1-5012-4A51-B733-0A150FEF15C7}" dt="2023-01-06T16:02:12.251" v="3135" actId="6549"/>
          <ac:spMkLst>
            <pc:docMk/>
            <pc:sldMk cId="1839478288" sldId="356"/>
            <ac:spMk id="3" creationId="{BC4BE7F8-26C4-A965-94ED-EAFC4D4CD886}"/>
          </ac:spMkLst>
        </pc:spChg>
        <pc:spChg chg="mod">
          <ac:chgData name="kjforde@student.ubc.ca" userId="e9ecc13d-a50c-4e25-a4a6-b2c5a8261ba4" providerId="ADAL" clId="{6C0D7AF1-5012-4A51-B733-0A150FEF15C7}" dt="2023-01-06T16:09:37.851" v="3181" actId="20577"/>
          <ac:spMkLst>
            <pc:docMk/>
            <pc:sldMk cId="1839478288" sldId="356"/>
            <ac:spMk id="5" creationId="{C3CB02EF-CA4D-B540-9853-A672379BFF84}"/>
          </ac:spMkLst>
        </pc:spChg>
      </pc:sldChg>
      <pc:sldChg chg="addSp modSp add mod modAnim modNotesTx">
        <pc:chgData name="kjforde@student.ubc.ca" userId="e9ecc13d-a50c-4e25-a4a6-b2c5a8261ba4" providerId="ADAL" clId="{6C0D7AF1-5012-4A51-B733-0A150FEF15C7}" dt="2023-01-06T16:57:50.737" v="3764"/>
        <pc:sldMkLst>
          <pc:docMk/>
          <pc:sldMk cId="2757834770" sldId="357"/>
        </pc:sldMkLst>
        <pc:spChg chg="mod">
          <ac:chgData name="kjforde@student.ubc.ca" userId="e9ecc13d-a50c-4e25-a4a6-b2c5a8261ba4" providerId="ADAL" clId="{6C0D7AF1-5012-4A51-B733-0A150FEF15C7}" dt="2023-01-06T16:10:04.587" v="3197" actId="20577"/>
          <ac:spMkLst>
            <pc:docMk/>
            <pc:sldMk cId="2757834770" sldId="357"/>
            <ac:spMk id="5" creationId="{C3CB02EF-CA4D-B540-9853-A672379BFF84}"/>
          </ac:spMkLst>
        </pc:spChg>
        <pc:spChg chg="mod">
          <ac:chgData name="kjforde@student.ubc.ca" userId="e9ecc13d-a50c-4e25-a4a6-b2c5a8261ba4" providerId="ADAL" clId="{6C0D7AF1-5012-4A51-B733-0A150FEF15C7}" dt="2023-01-06T16:39:48.028" v="3688" actId="207"/>
          <ac:spMkLst>
            <pc:docMk/>
            <pc:sldMk cId="2757834770" sldId="357"/>
            <ac:spMk id="21506" creationId="{A1351207-8587-4249-BA11-68C3DC92504A}"/>
          </ac:spMkLst>
        </pc:spChg>
        <pc:picChg chg="add mod">
          <ac:chgData name="kjforde@student.ubc.ca" userId="e9ecc13d-a50c-4e25-a4a6-b2c5a8261ba4" providerId="ADAL" clId="{6C0D7AF1-5012-4A51-B733-0A150FEF15C7}" dt="2023-01-06T16:17:33.685" v="3261" actId="1076"/>
          <ac:picMkLst>
            <pc:docMk/>
            <pc:sldMk cId="2757834770" sldId="357"/>
            <ac:picMk id="2" creationId="{6C836612-13B5-E25B-3703-A93D604A6C1D}"/>
          </ac:picMkLst>
        </pc:picChg>
      </pc:sldChg>
      <pc:sldChg chg="addSp delSp modSp new mod modNotesTx">
        <pc:chgData name="kjforde@student.ubc.ca" userId="e9ecc13d-a50c-4e25-a4a6-b2c5a8261ba4" providerId="ADAL" clId="{6C0D7AF1-5012-4A51-B733-0A150FEF15C7}" dt="2023-01-06T17:08:51.420" v="3807" actId="1076"/>
        <pc:sldMkLst>
          <pc:docMk/>
          <pc:sldMk cId="3384247569" sldId="358"/>
        </pc:sldMkLst>
        <pc:spChg chg="mod">
          <ac:chgData name="kjforde@student.ubc.ca" userId="e9ecc13d-a50c-4e25-a4a6-b2c5a8261ba4" providerId="ADAL" clId="{6C0D7AF1-5012-4A51-B733-0A150FEF15C7}" dt="2023-01-06T16:40:12.788" v="3690" actId="20577"/>
          <ac:spMkLst>
            <pc:docMk/>
            <pc:sldMk cId="3384247569" sldId="358"/>
            <ac:spMk id="2" creationId="{5D871D44-9D7F-8A8B-8FB4-2E3A63EF7E8D}"/>
          </ac:spMkLst>
        </pc:spChg>
        <pc:spChg chg="mod">
          <ac:chgData name="kjforde@student.ubc.ca" userId="e9ecc13d-a50c-4e25-a4a6-b2c5a8261ba4" providerId="ADAL" clId="{6C0D7AF1-5012-4A51-B733-0A150FEF15C7}" dt="2023-01-06T16:56:46.223" v="3737" actId="1076"/>
          <ac:spMkLst>
            <pc:docMk/>
            <pc:sldMk cId="3384247569" sldId="358"/>
            <ac:spMk id="3" creationId="{6885A10D-84E6-3D98-D00F-2AA02A28EB32}"/>
          </ac:spMkLst>
        </pc:spChg>
        <pc:picChg chg="add mod">
          <ac:chgData name="kjforde@student.ubc.ca" userId="e9ecc13d-a50c-4e25-a4a6-b2c5a8261ba4" providerId="ADAL" clId="{6C0D7AF1-5012-4A51-B733-0A150FEF15C7}" dt="2023-01-06T17:08:51.420" v="3807" actId="1076"/>
          <ac:picMkLst>
            <pc:docMk/>
            <pc:sldMk cId="3384247569" sldId="358"/>
            <ac:picMk id="4" creationId="{ECCE9523-C648-0701-A6A8-F87F55458283}"/>
          </ac:picMkLst>
        </pc:picChg>
        <pc:picChg chg="add del mod">
          <ac:chgData name="kjforde@student.ubc.ca" userId="e9ecc13d-a50c-4e25-a4a6-b2c5a8261ba4" providerId="ADAL" clId="{6C0D7AF1-5012-4A51-B733-0A150FEF15C7}" dt="2023-01-06T17:08:34.463" v="3802" actId="478"/>
          <ac:picMkLst>
            <pc:docMk/>
            <pc:sldMk cId="3384247569" sldId="358"/>
            <ac:picMk id="6" creationId="{FC5CDD40-CDE3-852E-685F-619368F06446}"/>
          </ac:picMkLst>
        </pc:picChg>
      </pc:sldChg>
    </pc:docChg>
  </pc:docChgLst>
  <pc:docChgLst>
    <pc:chgData name="kjforde@student.ubc.ca" userId="e9ecc13d-a50c-4e25-a4a6-b2c5a8261ba4" providerId="ADAL" clId="{F05A8A39-1D61-48D5-B353-A46DC7D47A0E}"/>
    <pc:docChg chg="undo custSel addSld delSld modSld sldOrd">
      <pc:chgData name="kjforde@student.ubc.ca" userId="e9ecc13d-a50c-4e25-a4a6-b2c5a8261ba4" providerId="ADAL" clId="{F05A8A39-1D61-48D5-B353-A46DC7D47A0E}" dt="2023-08-27T20:54:11.276" v="81"/>
      <pc:docMkLst>
        <pc:docMk/>
      </pc:docMkLst>
      <pc:sldChg chg="modSp mod modAnim">
        <pc:chgData name="kjforde@student.ubc.ca" userId="e9ecc13d-a50c-4e25-a4a6-b2c5a8261ba4" providerId="ADAL" clId="{F05A8A39-1D61-48D5-B353-A46DC7D47A0E}" dt="2023-08-27T20:46:43.020" v="25" actId="6549"/>
        <pc:sldMkLst>
          <pc:docMk/>
          <pc:sldMk cId="778156604" sldId="329"/>
        </pc:sldMkLst>
        <pc:spChg chg="mod">
          <ac:chgData name="kjforde@student.ubc.ca" userId="e9ecc13d-a50c-4e25-a4a6-b2c5a8261ba4" providerId="ADAL" clId="{F05A8A39-1D61-48D5-B353-A46DC7D47A0E}" dt="2023-08-27T20:46:41.019" v="24" actId="403"/>
          <ac:spMkLst>
            <pc:docMk/>
            <pc:sldMk cId="778156604" sldId="329"/>
            <ac:spMk id="2" creationId="{6AE99B40-2FE0-43A6-8070-9CF439857D0C}"/>
          </ac:spMkLst>
        </pc:spChg>
        <pc:spChg chg="mod">
          <ac:chgData name="kjforde@student.ubc.ca" userId="e9ecc13d-a50c-4e25-a4a6-b2c5a8261ba4" providerId="ADAL" clId="{F05A8A39-1D61-48D5-B353-A46DC7D47A0E}" dt="2023-08-27T20:46:43.020" v="25" actId="6549"/>
          <ac:spMkLst>
            <pc:docMk/>
            <pc:sldMk cId="778156604" sldId="329"/>
            <ac:spMk id="3" creationId="{932C7524-05A7-47B3-8081-3F7942A7DFAF}"/>
          </ac:spMkLst>
        </pc:spChg>
      </pc:sldChg>
      <pc:sldChg chg="del ord modNotes modNotesTx">
        <pc:chgData name="kjforde@student.ubc.ca" userId="e9ecc13d-a50c-4e25-a4a6-b2c5a8261ba4" providerId="ADAL" clId="{F05A8A39-1D61-48D5-B353-A46DC7D47A0E}" dt="2023-08-27T20:52:47.656" v="42" actId="47"/>
        <pc:sldMkLst>
          <pc:docMk/>
          <pc:sldMk cId="4075602868" sldId="350"/>
        </pc:sldMkLst>
      </pc:sldChg>
      <pc:sldChg chg="modNotes modNotesTx">
        <pc:chgData name="kjforde@student.ubc.ca" userId="e9ecc13d-a50c-4e25-a4a6-b2c5a8261ba4" providerId="ADAL" clId="{F05A8A39-1D61-48D5-B353-A46DC7D47A0E}" dt="2023-08-27T20:52:40.808" v="40" actId="27636"/>
        <pc:sldMkLst>
          <pc:docMk/>
          <pc:sldMk cId="3442393419" sldId="364"/>
        </pc:sldMkLst>
      </pc:sldChg>
      <pc:sldChg chg="modSp add modAnim modNotesTx">
        <pc:chgData name="kjforde@student.ubc.ca" userId="e9ecc13d-a50c-4e25-a4a6-b2c5a8261ba4" providerId="ADAL" clId="{F05A8A39-1D61-48D5-B353-A46DC7D47A0E}" dt="2023-08-27T20:54:11.276" v="81"/>
        <pc:sldMkLst>
          <pc:docMk/>
          <pc:sldMk cId="1035474648" sldId="365"/>
        </pc:sldMkLst>
        <pc:spChg chg="mod">
          <ac:chgData name="kjforde@student.ubc.ca" userId="e9ecc13d-a50c-4e25-a4a6-b2c5a8261ba4" providerId="ADAL" clId="{F05A8A39-1D61-48D5-B353-A46DC7D47A0E}" dt="2023-08-27T20:53:53.356" v="73" actId="6549"/>
          <ac:spMkLst>
            <pc:docMk/>
            <pc:sldMk cId="1035474648" sldId="365"/>
            <ac:spMk id="2" creationId="{A297E7CE-221B-CE34-CFE0-FFC4D582C352}"/>
          </ac:spMkLst>
        </pc:spChg>
        <pc:spChg chg="mod">
          <ac:chgData name="kjforde@student.ubc.ca" userId="e9ecc13d-a50c-4e25-a4a6-b2c5a8261ba4" providerId="ADAL" clId="{F05A8A39-1D61-48D5-B353-A46DC7D47A0E}" dt="2023-08-27T20:53:09.358" v="49" actId="20577"/>
          <ac:spMkLst>
            <pc:docMk/>
            <pc:sldMk cId="1035474648" sldId="365"/>
            <ac:spMk id="4" creationId="{7BC7B09C-03E1-89B1-B3D2-2ADC9D99DF86}"/>
          </ac:spMkLst>
        </pc:spChg>
      </pc:sldChg>
      <pc:sldChg chg="add del ord modNotes">
        <pc:chgData name="kjforde@student.ubc.ca" userId="e9ecc13d-a50c-4e25-a4a6-b2c5a8261ba4" providerId="ADAL" clId="{F05A8A39-1D61-48D5-B353-A46DC7D47A0E}" dt="2023-08-27T20:52:40.777" v="39"/>
        <pc:sldMkLst>
          <pc:docMk/>
          <pc:sldMk cId="1836033803" sldId="365"/>
        </pc:sldMkLst>
      </pc:sldChg>
    </pc:docChg>
  </pc:docChgLst>
  <pc:docChgLst>
    <pc:chgData name="kjforde@student.ubc.ca" userId="e9ecc13d-a50c-4e25-a4a6-b2c5a8261ba4" providerId="ADAL" clId="{517E7F62-5A39-47E4-9AD1-A685E941C367}"/>
    <pc:docChg chg="undo custSel modSld">
      <pc:chgData name="kjforde@student.ubc.ca" userId="e9ecc13d-a50c-4e25-a4a6-b2c5a8261ba4" providerId="ADAL" clId="{517E7F62-5A39-47E4-9AD1-A685E941C367}" dt="2023-09-21T21:17:09.580" v="25" actId="6549"/>
      <pc:docMkLst>
        <pc:docMk/>
      </pc:docMkLst>
      <pc:sldChg chg="modNotesTx">
        <pc:chgData name="kjforde@student.ubc.ca" userId="e9ecc13d-a50c-4e25-a4a6-b2c5a8261ba4" providerId="ADAL" clId="{517E7F62-5A39-47E4-9AD1-A685E941C367}" dt="2023-09-21T21:11:38.229" v="8" actId="6549"/>
        <pc:sldMkLst>
          <pc:docMk/>
          <pc:sldMk cId="778156604" sldId="329"/>
        </pc:sldMkLst>
      </pc:sldChg>
      <pc:sldChg chg="modNotesTx">
        <pc:chgData name="kjforde@student.ubc.ca" userId="e9ecc13d-a50c-4e25-a4a6-b2c5a8261ba4" providerId="ADAL" clId="{517E7F62-5A39-47E4-9AD1-A685E941C367}" dt="2023-09-21T21:12:48.646" v="21" actId="6549"/>
        <pc:sldMkLst>
          <pc:docMk/>
          <pc:sldMk cId="2452406298" sldId="338"/>
        </pc:sldMkLst>
      </pc:sldChg>
      <pc:sldChg chg="modNotesTx">
        <pc:chgData name="kjforde@student.ubc.ca" userId="e9ecc13d-a50c-4e25-a4a6-b2c5a8261ba4" providerId="ADAL" clId="{517E7F62-5A39-47E4-9AD1-A685E941C367}" dt="2023-09-21T21:12:02.410" v="13" actId="6549"/>
        <pc:sldMkLst>
          <pc:docMk/>
          <pc:sldMk cId="1052271648" sldId="339"/>
        </pc:sldMkLst>
      </pc:sldChg>
      <pc:sldChg chg="modNotesTx">
        <pc:chgData name="kjforde@student.ubc.ca" userId="e9ecc13d-a50c-4e25-a4a6-b2c5a8261ba4" providerId="ADAL" clId="{517E7F62-5A39-47E4-9AD1-A685E941C367}" dt="2023-09-21T21:12:30.740" v="20" actId="6549"/>
        <pc:sldMkLst>
          <pc:docMk/>
          <pc:sldMk cId="3528520472" sldId="340"/>
        </pc:sldMkLst>
      </pc:sldChg>
      <pc:sldChg chg="modNotesTx">
        <pc:chgData name="kjforde@student.ubc.ca" userId="e9ecc13d-a50c-4e25-a4a6-b2c5a8261ba4" providerId="ADAL" clId="{517E7F62-5A39-47E4-9AD1-A685E941C367}" dt="2023-09-21T21:12:15.354" v="17" actId="6549"/>
        <pc:sldMkLst>
          <pc:docMk/>
          <pc:sldMk cId="630689864" sldId="341"/>
        </pc:sldMkLst>
      </pc:sldChg>
      <pc:sldChg chg="modNotesTx">
        <pc:chgData name="kjforde@student.ubc.ca" userId="e9ecc13d-a50c-4e25-a4a6-b2c5a8261ba4" providerId="ADAL" clId="{517E7F62-5A39-47E4-9AD1-A685E941C367}" dt="2023-09-21T21:12:52.708" v="24" actId="6549"/>
        <pc:sldMkLst>
          <pc:docMk/>
          <pc:sldMk cId="3957928895" sldId="355"/>
        </pc:sldMkLst>
      </pc:sldChg>
      <pc:sldChg chg="modNotesTx">
        <pc:chgData name="kjforde@student.ubc.ca" userId="e9ecc13d-a50c-4e25-a4a6-b2c5a8261ba4" providerId="ADAL" clId="{517E7F62-5A39-47E4-9AD1-A685E941C367}" dt="2023-09-21T21:17:09.580" v="25" actId="6549"/>
        <pc:sldMkLst>
          <pc:docMk/>
          <pc:sldMk cId="1035474648" sldId="365"/>
        </pc:sldMkLst>
      </pc:sldChg>
    </pc:docChg>
  </pc:docChgLst>
  <pc:docChgLst>
    <pc:chgData name="kjforde@student.ubc.ca" userId="e9ecc13d-a50c-4e25-a4a6-b2c5a8261ba4" providerId="ADAL" clId="{4B376ABC-FBBA-4B32-8DE8-D7A0BD29648F}"/>
    <pc:docChg chg="undo redo custSel addSld delSld modSld">
      <pc:chgData name="kjforde@student.ubc.ca" userId="e9ecc13d-a50c-4e25-a4a6-b2c5a8261ba4" providerId="ADAL" clId="{4B376ABC-FBBA-4B32-8DE8-D7A0BD29648F}" dt="2022-09-12T18:23:55.274" v="29" actId="20577"/>
      <pc:docMkLst>
        <pc:docMk/>
      </pc:docMkLst>
      <pc:sldChg chg="addSp delSp modSp new add del mod modNotesTx">
        <pc:chgData name="kjforde@student.ubc.ca" userId="e9ecc13d-a50c-4e25-a4a6-b2c5a8261ba4" providerId="ADAL" clId="{4B376ABC-FBBA-4B32-8DE8-D7A0BD29648F}" dt="2022-09-12T18:23:55.274" v="29" actId="20577"/>
        <pc:sldMkLst>
          <pc:docMk/>
          <pc:sldMk cId="706866840" sldId="330"/>
        </pc:sldMkLst>
        <pc:spChg chg="mod">
          <ac:chgData name="kjforde@student.ubc.ca" userId="e9ecc13d-a50c-4e25-a4a6-b2c5a8261ba4" providerId="ADAL" clId="{4B376ABC-FBBA-4B32-8DE8-D7A0BD29648F}" dt="2022-09-12T18:23:29.753" v="9" actId="20577"/>
          <ac:spMkLst>
            <pc:docMk/>
            <pc:sldMk cId="706866840" sldId="330"/>
            <ac:spMk id="2" creationId="{40FCE7D8-4C1E-4CFC-BBB0-61912F9CA65B}"/>
          </ac:spMkLst>
        </pc:spChg>
        <pc:picChg chg="add del mod">
          <ac:chgData name="kjforde@student.ubc.ca" userId="e9ecc13d-a50c-4e25-a4a6-b2c5a8261ba4" providerId="ADAL" clId="{4B376ABC-FBBA-4B32-8DE8-D7A0BD29648F}" dt="2022-09-12T18:23:30.273" v="10"/>
          <ac:picMkLst>
            <pc:docMk/>
            <pc:sldMk cId="706866840" sldId="330"/>
            <ac:picMk id="1026" creationId="{2FC93B7A-4036-4B0F-8567-C5AC5E39F464}"/>
          </ac:picMkLst>
        </pc:picChg>
      </pc:sldChg>
    </pc:docChg>
  </pc:docChgLst>
  <pc:docChgLst>
    <pc:chgData name="kjforde@student.ubc.ca" userId="e9ecc13d-a50c-4e25-a4a6-b2c5a8261ba4" providerId="ADAL" clId="{D33B4477-AD9B-441C-8769-DE129AC86BA7}"/>
    <pc:docChg chg="undo custSel addSld modSld sldOrd">
      <pc:chgData name="kjforde@student.ubc.ca" userId="e9ecc13d-a50c-4e25-a4a6-b2c5a8261ba4" providerId="ADAL" clId="{D33B4477-AD9B-441C-8769-DE129AC86BA7}" dt="2022-01-28T14:31:41.607" v="2474" actId="20577"/>
      <pc:docMkLst>
        <pc:docMk/>
      </pc:docMkLst>
      <pc:sldChg chg="modNotesTx">
        <pc:chgData name="kjforde@student.ubc.ca" userId="e9ecc13d-a50c-4e25-a4a6-b2c5a8261ba4" providerId="ADAL" clId="{D33B4477-AD9B-441C-8769-DE129AC86BA7}" dt="2022-01-28T14:31:41.607" v="2474" actId="20577"/>
        <pc:sldMkLst>
          <pc:docMk/>
          <pc:sldMk cId="1903514026" sldId="264"/>
        </pc:sldMkLst>
      </pc:sldChg>
      <pc:sldChg chg="addSp modSp mod modNotesTx">
        <pc:chgData name="kjforde@student.ubc.ca" userId="e9ecc13d-a50c-4e25-a4a6-b2c5a8261ba4" providerId="ADAL" clId="{D33B4477-AD9B-441C-8769-DE129AC86BA7}" dt="2022-01-17T20:46:00.798" v="2472" actId="1076"/>
        <pc:sldMkLst>
          <pc:docMk/>
          <pc:sldMk cId="0" sldId="298"/>
        </pc:sldMkLst>
        <pc:spChg chg="mod">
          <ac:chgData name="kjforde@student.ubc.ca" userId="e9ecc13d-a50c-4e25-a4a6-b2c5a8261ba4" providerId="ADAL" clId="{D33B4477-AD9B-441C-8769-DE129AC86BA7}" dt="2022-01-17T20:39:45.951" v="1994" actId="1076"/>
          <ac:spMkLst>
            <pc:docMk/>
            <pc:sldMk cId="0" sldId="298"/>
            <ac:spMk id="2" creationId="{DC9F5BA5-6104-534A-81EB-66EEC692094B}"/>
          </ac:spMkLst>
        </pc:spChg>
        <pc:spChg chg="add mod">
          <ac:chgData name="kjforde@student.ubc.ca" userId="e9ecc13d-a50c-4e25-a4a6-b2c5a8261ba4" providerId="ADAL" clId="{D33B4477-AD9B-441C-8769-DE129AC86BA7}" dt="2022-01-17T20:41:29.682" v="2186" actId="1076"/>
          <ac:spMkLst>
            <pc:docMk/>
            <pc:sldMk cId="0" sldId="298"/>
            <ac:spMk id="3" creationId="{B7BAD943-CE25-4087-A67C-9850F37B633D}"/>
          </ac:spMkLst>
        </pc:spChg>
        <pc:spChg chg="mod">
          <ac:chgData name="kjforde@student.ubc.ca" userId="e9ecc13d-a50c-4e25-a4a6-b2c5a8261ba4" providerId="ADAL" clId="{D33B4477-AD9B-441C-8769-DE129AC86BA7}" dt="2022-01-17T20:46:00.798" v="2472" actId="1076"/>
          <ac:spMkLst>
            <pc:docMk/>
            <pc:sldMk cId="0" sldId="298"/>
            <ac:spMk id="5" creationId="{CA54226B-EF20-D14A-B8F8-DC080C45D660}"/>
          </ac:spMkLst>
        </pc:spChg>
      </pc:sldChg>
      <pc:sldChg chg="delSp modSp mod modNotesTx">
        <pc:chgData name="kjforde@student.ubc.ca" userId="e9ecc13d-a50c-4e25-a4a6-b2c5a8261ba4" providerId="ADAL" clId="{D33B4477-AD9B-441C-8769-DE129AC86BA7}" dt="2022-01-17T19:56:42.463" v="1833" actId="255"/>
        <pc:sldMkLst>
          <pc:docMk/>
          <pc:sldMk cId="1935183772" sldId="308"/>
        </pc:sldMkLst>
        <pc:spChg chg="del">
          <ac:chgData name="kjforde@student.ubc.ca" userId="e9ecc13d-a50c-4e25-a4a6-b2c5a8261ba4" providerId="ADAL" clId="{D33B4477-AD9B-441C-8769-DE129AC86BA7}" dt="2022-01-17T18:11:01.532" v="84" actId="478"/>
          <ac:spMkLst>
            <pc:docMk/>
            <pc:sldMk cId="1935183772" sldId="308"/>
            <ac:spMk id="4" creationId="{258874AA-FA0C-4887-8D17-4C389B75F100}"/>
          </ac:spMkLst>
        </pc:spChg>
        <pc:spChg chg="mod">
          <ac:chgData name="kjforde@student.ubc.ca" userId="e9ecc13d-a50c-4e25-a4a6-b2c5a8261ba4" providerId="ADAL" clId="{D33B4477-AD9B-441C-8769-DE129AC86BA7}" dt="2022-01-17T19:56:42.463" v="1833" actId="255"/>
          <ac:spMkLst>
            <pc:docMk/>
            <pc:sldMk cId="1935183772" sldId="308"/>
            <ac:spMk id="21506" creationId="{A1351207-8587-4249-BA11-68C3DC92504A}"/>
          </ac:spMkLst>
        </pc:spChg>
      </pc:sldChg>
      <pc:sldChg chg="modNotes modNotesTx">
        <pc:chgData name="kjforde@student.ubc.ca" userId="e9ecc13d-a50c-4e25-a4a6-b2c5a8261ba4" providerId="ADAL" clId="{D33B4477-AD9B-441C-8769-DE129AC86BA7}" dt="2022-01-17T19:58:19.126" v="1980" actId="20577"/>
        <pc:sldMkLst>
          <pc:docMk/>
          <pc:sldMk cId="697315237" sldId="310"/>
        </pc:sldMkLst>
      </pc:sldChg>
      <pc:sldChg chg="modAnim">
        <pc:chgData name="kjforde@student.ubc.ca" userId="e9ecc13d-a50c-4e25-a4a6-b2c5a8261ba4" providerId="ADAL" clId="{D33B4477-AD9B-441C-8769-DE129AC86BA7}" dt="2022-01-17T17:51:43.151" v="58"/>
        <pc:sldMkLst>
          <pc:docMk/>
          <pc:sldMk cId="1376668780" sldId="311"/>
        </pc:sldMkLst>
      </pc:sldChg>
      <pc:sldChg chg="modSp">
        <pc:chgData name="kjforde@student.ubc.ca" userId="e9ecc13d-a50c-4e25-a4a6-b2c5a8261ba4" providerId="ADAL" clId="{D33B4477-AD9B-441C-8769-DE129AC86BA7}" dt="2022-01-17T17:43:17.335" v="57" actId="255"/>
        <pc:sldMkLst>
          <pc:docMk/>
          <pc:sldMk cId="3225498548" sldId="312"/>
        </pc:sldMkLst>
        <pc:spChg chg="mod">
          <ac:chgData name="kjforde@student.ubc.ca" userId="e9ecc13d-a50c-4e25-a4a6-b2c5a8261ba4" providerId="ADAL" clId="{D33B4477-AD9B-441C-8769-DE129AC86BA7}" dt="2022-01-17T17:43:17.335" v="57" actId="255"/>
          <ac:spMkLst>
            <pc:docMk/>
            <pc:sldMk cId="3225498548" sldId="312"/>
            <ac:spMk id="21506" creationId="{A1351207-8587-4249-BA11-68C3DC92504A}"/>
          </ac:spMkLst>
        </pc:spChg>
      </pc:sldChg>
      <pc:sldChg chg="modSp modAnim">
        <pc:chgData name="kjforde@student.ubc.ca" userId="e9ecc13d-a50c-4e25-a4a6-b2c5a8261ba4" providerId="ADAL" clId="{D33B4477-AD9B-441C-8769-DE129AC86BA7}" dt="2022-01-17T17:27:13.455" v="46" actId="20577"/>
        <pc:sldMkLst>
          <pc:docMk/>
          <pc:sldMk cId="3746014930" sldId="317"/>
        </pc:sldMkLst>
        <pc:spChg chg="mod">
          <ac:chgData name="kjforde@student.ubc.ca" userId="e9ecc13d-a50c-4e25-a4a6-b2c5a8261ba4" providerId="ADAL" clId="{D33B4477-AD9B-441C-8769-DE129AC86BA7}" dt="2022-01-17T17:27:13.455" v="46" actId="20577"/>
          <ac:spMkLst>
            <pc:docMk/>
            <pc:sldMk cId="3746014930" sldId="317"/>
            <ac:spMk id="21506" creationId="{A1351207-8587-4249-BA11-68C3DC92504A}"/>
          </ac:spMkLst>
        </pc:spChg>
      </pc:sldChg>
      <pc:sldChg chg="modSp mod modNotesTx">
        <pc:chgData name="kjforde@student.ubc.ca" userId="e9ecc13d-a50c-4e25-a4a6-b2c5a8261ba4" providerId="ADAL" clId="{D33B4477-AD9B-441C-8769-DE129AC86BA7}" dt="2022-01-17T17:54:09.524" v="83" actId="6549"/>
        <pc:sldMkLst>
          <pc:docMk/>
          <pc:sldMk cId="464663923" sldId="319"/>
        </pc:sldMkLst>
        <pc:spChg chg="mod">
          <ac:chgData name="kjforde@student.ubc.ca" userId="e9ecc13d-a50c-4e25-a4a6-b2c5a8261ba4" providerId="ADAL" clId="{D33B4477-AD9B-441C-8769-DE129AC86BA7}" dt="2022-01-17T17:54:04.388" v="81" actId="6549"/>
          <ac:spMkLst>
            <pc:docMk/>
            <pc:sldMk cId="464663923" sldId="319"/>
            <ac:spMk id="21506" creationId="{A1351207-8587-4249-BA11-68C3DC92504A}"/>
          </ac:spMkLst>
        </pc:spChg>
      </pc:sldChg>
      <pc:sldChg chg="addSp new mod modNotesTx">
        <pc:chgData name="kjforde@student.ubc.ca" userId="e9ecc13d-a50c-4e25-a4a6-b2c5a8261ba4" providerId="ADAL" clId="{D33B4477-AD9B-441C-8769-DE129AC86BA7}" dt="2022-01-17T20:41:49.867" v="2211" actId="20577"/>
        <pc:sldMkLst>
          <pc:docMk/>
          <pc:sldMk cId="1512685852" sldId="320"/>
        </pc:sldMkLst>
        <pc:picChg chg="add">
          <ac:chgData name="kjforde@student.ubc.ca" userId="e9ecc13d-a50c-4e25-a4a6-b2c5a8261ba4" providerId="ADAL" clId="{D33B4477-AD9B-441C-8769-DE129AC86BA7}" dt="2022-01-17T20:01:42.849" v="1982" actId="22"/>
          <ac:picMkLst>
            <pc:docMk/>
            <pc:sldMk cId="1512685852" sldId="320"/>
            <ac:picMk id="3" creationId="{5C061878-47B6-4018-B358-C741077B422D}"/>
          </ac:picMkLst>
        </pc:picChg>
      </pc:sldChg>
      <pc:sldChg chg="addSp new mod modNotesTx">
        <pc:chgData name="kjforde@student.ubc.ca" userId="e9ecc13d-a50c-4e25-a4a6-b2c5a8261ba4" providerId="ADAL" clId="{D33B4477-AD9B-441C-8769-DE129AC86BA7}" dt="2022-01-17T20:42:36.607" v="2327" actId="20577"/>
        <pc:sldMkLst>
          <pc:docMk/>
          <pc:sldMk cId="884431492" sldId="321"/>
        </pc:sldMkLst>
        <pc:picChg chg="add">
          <ac:chgData name="kjforde@student.ubc.ca" userId="e9ecc13d-a50c-4e25-a4a6-b2c5a8261ba4" providerId="ADAL" clId="{D33B4477-AD9B-441C-8769-DE129AC86BA7}" dt="2022-01-17T20:03:42.121" v="1991" actId="22"/>
          <ac:picMkLst>
            <pc:docMk/>
            <pc:sldMk cId="884431492" sldId="321"/>
            <ac:picMk id="3" creationId="{176E3586-20AD-469D-BED5-0E5961017A8E}"/>
          </ac:picMkLst>
        </pc:picChg>
      </pc:sldChg>
      <pc:sldChg chg="addSp add mod modNotesTx">
        <pc:chgData name="kjforde@student.ubc.ca" userId="e9ecc13d-a50c-4e25-a4a6-b2c5a8261ba4" providerId="ADAL" clId="{D33B4477-AD9B-441C-8769-DE129AC86BA7}" dt="2022-01-17T20:42:51.527" v="2360" actId="20577"/>
        <pc:sldMkLst>
          <pc:docMk/>
          <pc:sldMk cId="3931467683" sldId="322"/>
        </pc:sldMkLst>
        <pc:picChg chg="add">
          <ac:chgData name="kjforde@student.ubc.ca" userId="e9ecc13d-a50c-4e25-a4a6-b2c5a8261ba4" providerId="ADAL" clId="{D33B4477-AD9B-441C-8769-DE129AC86BA7}" dt="2022-01-17T20:04:33.652" v="1992" actId="22"/>
          <ac:picMkLst>
            <pc:docMk/>
            <pc:sldMk cId="3931467683" sldId="322"/>
            <ac:picMk id="3" creationId="{C6BBC4E0-FE0D-478A-81FD-D7A231111395}"/>
          </ac:picMkLst>
        </pc:picChg>
      </pc:sldChg>
      <pc:sldChg chg="addSp add mod ord modNotesTx">
        <pc:chgData name="kjforde@student.ubc.ca" userId="e9ecc13d-a50c-4e25-a4a6-b2c5a8261ba4" providerId="ADAL" clId="{D33B4477-AD9B-441C-8769-DE129AC86BA7}" dt="2022-01-17T20:42:08.902" v="2261" actId="20577"/>
        <pc:sldMkLst>
          <pc:docMk/>
          <pc:sldMk cId="3424098977" sldId="323"/>
        </pc:sldMkLst>
        <pc:picChg chg="add">
          <ac:chgData name="kjforde@student.ubc.ca" userId="e9ecc13d-a50c-4e25-a4a6-b2c5a8261ba4" providerId="ADAL" clId="{D33B4477-AD9B-441C-8769-DE129AC86BA7}" dt="2022-01-17T20:02:38.318" v="1986" actId="22"/>
          <ac:picMkLst>
            <pc:docMk/>
            <pc:sldMk cId="3424098977" sldId="323"/>
            <ac:picMk id="3" creationId="{496DEC98-742E-41F2-84C7-C881F80AAB7F}"/>
          </ac:picMkLst>
        </pc:picChg>
      </pc:sldChg>
    </pc:docChg>
  </pc:docChgLst>
  <pc:docChgLst>
    <pc:chgData name="kjforde@student.ubc.ca" userId="e9ecc13d-a50c-4e25-a4a6-b2c5a8261ba4" providerId="ADAL" clId="{036EA55B-39C5-48EC-8E01-61F712AFD77E}"/>
    <pc:docChg chg="undo redo custSel addSld delSld modSld sldOrd">
      <pc:chgData name="kjforde@student.ubc.ca" userId="e9ecc13d-a50c-4e25-a4a6-b2c5a8261ba4" providerId="ADAL" clId="{036EA55B-39C5-48EC-8E01-61F712AFD77E}" dt="2022-12-12T00:34:46.052" v="1504" actId="207"/>
      <pc:docMkLst>
        <pc:docMk/>
      </pc:docMkLst>
      <pc:sldChg chg="addSp delSp modSp mod ord modNotesTx">
        <pc:chgData name="kjforde@student.ubc.ca" userId="e9ecc13d-a50c-4e25-a4a6-b2c5a8261ba4" providerId="ADAL" clId="{036EA55B-39C5-48EC-8E01-61F712AFD77E}" dt="2022-12-12T00:31:44.608" v="1448" actId="20577"/>
        <pc:sldMkLst>
          <pc:docMk/>
          <pc:sldMk cId="621931343" sldId="273"/>
        </pc:sldMkLst>
        <pc:picChg chg="add del mod">
          <ac:chgData name="kjforde@student.ubc.ca" userId="e9ecc13d-a50c-4e25-a4a6-b2c5a8261ba4" providerId="ADAL" clId="{036EA55B-39C5-48EC-8E01-61F712AFD77E}" dt="2022-12-05T00:29:18.321" v="981" actId="478"/>
          <ac:picMkLst>
            <pc:docMk/>
            <pc:sldMk cId="621931343" sldId="273"/>
            <ac:picMk id="3" creationId="{05CFB987-7239-49C6-A392-207F83B887C2}"/>
          </ac:picMkLst>
        </pc:picChg>
        <pc:picChg chg="add del mod">
          <ac:chgData name="kjforde@student.ubc.ca" userId="e9ecc13d-a50c-4e25-a4a6-b2c5a8261ba4" providerId="ADAL" clId="{036EA55B-39C5-48EC-8E01-61F712AFD77E}" dt="2022-12-05T00:49:53.479" v="1016" actId="478"/>
          <ac:picMkLst>
            <pc:docMk/>
            <pc:sldMk cId="621931343" sldId="273"/>
            <ac:picMk id="3" creationId="{9B2DB27F-8C22-D9A5-40BA-8E07E92362B2}"/>
          </ac:picMkLst>
        </pc:picChg>
        <pc:picChg chg="add del">
          <ac:chgData name="kjforde@student.ubc.ca" userId="e9ecc13d-a50c-4e25-a4a6-b2c5a8261ba4" providerId="ADAL" clId="{036EA55B-39C5-48EC-8E01-61F712AFD77E}" dt="2022-12-05T00:11:16.640" v="803" actId="478"/>
          <ac:picMkLst>
            <pc:docMk/>
            <pc:sldMk cId="621931343" sldId="273"/>
            <ac:picMk id="4" creationId="{11FE208D-4054-D62E-C211-EA8935D4E8A8}"/>
          </ac:picMkLst>
        </pc:picChg>
        <pc:picChg chg="add del">
          <ac:chgData name="kjforde@student.ubc.ca" userId="e9ecc13d-a50c-4e25-a4a6-b2c5a8261ba4" providerId="ADAL" clId="{036EA55B-39C5-48EC-8E01-61F712AFD77E}" dt="2022-12-05T00:11:15.642" v="802" actId="478"/>
          <ac:picMkLst>
            <pc:docMk/>
            <pc:sldMk cId="621931343" sldId="273"/>
            <ac:picMk id="6" creationId="{91CD2C44-2284-8776-FBE1-91B7D007CC6F}"/>
          </ac:picMkLst>
        </pc:picChg>
        <pc:picChg chg="add mod">
          <ac:chgData name="kjforde@student.ubc.ca" userId="e9ecc13d-a50c-4e25-a4a6-b2c5a8261ba4" providerId="ADAL" clId="{036EA55B-39C5-48EC-8E01-61F712AFD77E}" dt="2022-12-12T00:11:12.416" v="1037" actId="1076"/>
          <ac:picMkLst>
            <pc:docMk/>
            <pc:sldMk cId="621931343" sldId="273"/>
            <ac:picMk id="1026" creationId="{1F2DDDFD-1B77-FE31-4FCF-5C95B93B8120}"/>
          </ac:picMkLst>
        </pc:picChg>
        <pc:picChg chg="add del mod">
          <ac:chgData name="kjforde@student.ubc.ca" userId="e9ecc13d-a50c-4e25-a4a6-b2c5a8261ba4" providerId="ADAL" clId="{036EA55B-39C5-48EC-8E01-61F712AFD77E}" dt="2022-12-05T00:11:50.040" v="810"/>
          <ac:picMkLst>
            <pc:docMk/>
            <pc:sldMk cId="621931343" sldId="273"/>
            <ac:picMk id="1026" creationId="{482D8455-DC55-7AEE-755B-7C91A2CDA4FC}"/>
          </ac:picMkLst>
        </pc:picChg>
      </pc:sldChg>
      <pc:sldChg chg="addSp delSp modSp mod ord">
        <pc:chgData name="kjforde@student.ubc.ca" userId="e9ecc13d-a50c-4e25-a4a6-b2c5a8261ba4" providerId="ADAL" clId="{036EA55B-39C5-48EC-8E01-61F712AFD77E}" dt="2022-12-12T00:24:42.698" v="1374"/>
        <pc:sldMkLst>
          <pc:docMk/>
          <pc:sldMk cId="3506096934" sldId="328"/>
        </pc:sldMkLst>
        <pc:spChg chg="mod">
          <ac:chgData name="kjforde@student.ubc.ca" userId="e9ecc13d-a50c-4e25-a4a6-b2c5a8261ba4" providerId="ADAL" clId="{036EA55B-39C5-48EC-8E01-61F712AFD77E}" dt="2022-12-12T00:15:43.951" v="1116" actId="6549"/>
          <ac:spMkLst>
            <pc:docMk/>
            <pc:sldMk cId="3506096934" sldId="328"/>
            <ac:spMk id="2" creationId="{0B543D17-4ACB-7220-23F9-B62DE8F2C3D3}"/>
          </ac:spMkLst>
        </pc:spChg>
        <pc:spChg chg="mod">
          <ac:chgData name="kjforde@student.ubc.ca" userId="e9ecc13d-a50c-4e25-a4a6-b2c5a8261ba4" providerId="ADAL" clId="{036EA55B-39C5-48EC-8E01-61F712AFD77E}" dt="2022-12-12T00:16:25.402" v="1157" actId="20577"/>
          <ac:spMkLst>
            <pc:docMk/>
            <pc:sldMk cId="3506096934" sldId="328"/>
            <ac:spMk id="3" creationId="{7FD94D17-9CB7-FBA1-41F9-4382A61C2E1B}"/>
          </ac:spMkLst>
        </pc:spChg>
        <pc:spChg chg="add mod">
          <ac:chgData name="kjforde@student.ubc.ca" userId="e9ecc13d-a50c-4e25-a4a6-b2c5a8261ba4" providerId="ADAL" clId="{036EA55B-39C5-48EC-8E01-61F712AFD77E}" dt="2022-12-12T00:24:30.287" v="1372" actId="20577"/>
          <ac:spMkLst>
            <pc:docMk/>
            <pc:sldMk cId="3506096934" sldId="328"/>
            <ac:spMk id="7" creationId="{6CD1BDD4-37DD-D86C-5075-30A000C64DD6}"/>
          </ac:spMkLst>
        </pc:spChg>
        <pc:picChg chg="add del mod">
          <ac:chgData name="kjforde@student.ubc.ca" userId="e9ecc13d-a50c-4e25-a4a6-b2c5a8261ba4" providerId="ADAL" clId="{036EA55B-39C5-48EC-8E01-61F712AFD77E}" dt="2022-12-12T00:23:03.310" v="1269" actId="478"/>
          <ac:picMkLst>
            <pc:docMk/>
            <pc:sldMk cId="3506096934" sldId="328"/>
            <ac:picMk id="4" creationId="{CDD68E0C-E982-F7D3-2486-84A5020A073C}"/>
          </ac:picMkLst>
        </pc:picChg>
        <pc:picChg chg="add del mod">
          <ac:chgData name="kjforde@student.ubc.ca" userId="e9ecc13d-a50c-4e25-a4a6-b2c5a8261ba4" providerId="ADAL" clId="{036EA55B-39C5-48EC-8E01-61F712AFD77E}" dt="2022-12-12T00:17:40.141" v="1166"/>
          <ac:picMkLst>
            <pc:docMk/>
            <pc:sldMk cId="3506096934" sldId="328"/>
            <ac:picMk id="5" creationId="{7F675F8C-20C7-2EDB-FD92-737E29B7C9FC}"/>
          </ac:picMkLst>
        </pc:picChg>
        <pc:picChg chg="add del mod">
          <ac:chgData name="kjforde@student.ubc.ca" userId="e9ecc13d-a50c-4e25-a4a6-b2c5a8261ba4" providerId="ADAL" clId="{036EA55B-39C5-48EC-8E01-61F712AFD77E}" dt="2022-12-12T00:17:44.811" v="1168"/>
          <ac:picMkLst>
            <pc:docMk/>
            <pc:sldMk cId="3506096934" sldId="328"/>
            <ac:picMk id="6" creationId="{95F024B5-BBB6-F235-1BCE-53A79218ABF1}"/>
          </ac:picMkLst>
        </pc:picChg>
        <pc:picChg chg="add mod">
          <ac:chgData name="kjforde@student.ubc.ca" userId="e9ecc13d-a50c-4e25-a4a6-b2c5a8261ba4" providerId="ADAL" clId="{036EA55B-39C5-48EC-8E01-61F712AFD77E}" dt="2022-12-12T00:23:09.510" v="1271" actId="14100"/>
          <ac:picMkLst>
            <pc:docMk/>
            <pc:sldMk cId="3506096934" sldId="328"/>
            <ac:picMk id="8" creationId="{0DDFCF23-A0CC-CA6E-3124-AFEB8D38522F}"/>
          </ac:picMkLst>
        </pc:picChg>
        <pc:picChg chg="add del mod">
          <ac:chgData name="kjforde@student.ubc.ca" userId="e9ecc13d-a50c-4e25-a4a6-b2c5a8261ba4" providerId="ADAL" clId="{036EA55B-39C5-48EC-8E01-61F712AFD77E}" dt="2022-12-12T00:17:29.043" v="1161" actId="478"/>
          <ac:picMkLst>
            <pc:docMk/>
            <pc:sldMk cId="3506096934" sldId="328"/>
            <ac:picMk id="2050" creationId="{6AE00B02-A5EA-3ABB-DCA9-E1802D4D3277}"/>
          </ac:picMkLst>
        </pc:picChg>
      </pc:sldChg>
      <pc:sldChg chg="addSp delSp modSp mod modNotes modNotesTx">
        <pc:chgData name="kjforde@student.ubc.ca" userId="e9ecc13d-a50c-4e25-a4a6-b2c5a8261ba4" providerId="ADAL" clId="{036EA55B-39C5-48EC-8E01-61F712AFD77E}" dt="2022-12-12T00:32:42.891" v="1480" actId="113"/>
        <pc:sldMkLst>
          <pc:docMk/>
          <pc:sldMk cId="778156604" sldId="329"/>
        </pc:sldMkLst>
        <pc:spChg chg="mod">
          <ac:chgData name="kjforde@student.ubc.ca" userId="e9ecc13d-a50c-4e25-a4a6-b2c5a8261ba4" providerId="ADAL" clId="{036EA55B-39C5-48EC-8E01-61F712AFD77E}" dt="2022-12-05T00:29:07.056" v="977" actId="20577"/>
          <ac:spMkLst>
            <pc:docMk/>
            <pc:sldMk cId="778156604" sldId="329"/>
            <ac:spMk id="2" creationId="{6AE99B40-2FE0-43A6-8070-9CF439857D0C}"/>
          </ac:spMkLst>
        </pc:spChg>
        <pc:spChg chg="mod">
          <ac:chgData name="kjforde@student.ubc.ca" userId="e9ecc13d-a50c-4e25-a4a6-b2c5a8261ba4" providerId="ADAL" clId="{036EA55B-39C5-48EC-8E01-61F712AFD77E}" dt="2022-12-12T00:24:59.774" v="1385" actId="20577"/>
          <ac:spMkLst>
            <pc:docMk/>
            <pc:sldMk cId="778156604" sldId="329"/>
            <ac:spMk id="3" creationId="{932C7524-05A7-47B3-8081-3F7942A7DFAF}"/>
          </ac:spMkLst>
        </pc:spChg>
        <pc:spChg chg="add del">
          <ac:chgData name="kjforde@student.ubc.ca" userId="e9ecc13d-a50c-4e25-a4a6-b2c5a8261ba4" providerId="ADAL" clId="{036EA55B-39C5-48EC-8E01-61F712AFD77E}" dt="2022-12-05T00:12:16.089" v="814" actId="22"/>
          <ac:spMkLst>
            <pc:docMk/>
            <pc:sldMk cId="778156604" sldId="329"/>
            <ac:spMk id="6" creationId="{953C8265-3C86-FF05-4D5B-064B9FDF5965}"/>
          </ac:spMkLst>
        </pc:spChg>
        <pc:picChg chg="add mod">
          <ac:chgData name="kjforde@student.ubc.ca" userId="e9ecc13d-a50c-4e25-a4a6-b2c5a8261ba4" providerId="ADAL" clId="{036EA55B-39C5-48EC-8E01-61F712AFD77E}" dt="2022-12-12T00:24:52.611" v="1378" actId="1076"/>
          <ac:picMkLst>
            <pc:docMk/>
            <pc:sldMk cId="778156604" sldId="329"/>
            <ac:picMk id="4" creationId="{A6360B4C-5379-D2DE-BB71-09D2E59A23B3}"/>
          </ac:picMkLst>
        </pc:picChg>
        <pc:picChg chg="add del">
          <ac:chgData name="kjforde@student.ubc.ca" userId="e9ecc13d-a50c-4e25-a4a6-b2c5a8261ba4" providerId="ADAL" clId="{036EA55B-39C5-48EC-8E01-61F712AFD77E}" dt="2022-12-05T00:46:51.292" v="991" actId="22"/>
          <ac:picMkLst>
            <pc:docMk/>
            <pc:sldMk cId="778156604" sldId="329"/>
            <ac:picMk id="5" creationId="{514735DF-445D-4542-D849-E2BD2346E988}"/>
          </ac:picMkLst>
        </pc:picChg>
        <pc:picChg chg="add del mod">
          <ac:chgData name="kjforde@student.ubc.ca" userId="e9ecc13d-a50c-4e25-a4a6-b2c5a8261ba4" providerId="ADAL" clId="{036EA55B-39C5-48EC-8E01-61F712AFD77E}" dt="2022-12-05T00:12:03.500" v="812" actId="478"/>
          <ac:picMkLst>
            <pc:docMk/>
            <pc:sldMk cId="778156604" sldId="329"/>
            <ac:picMk id="5" creationId="{9838685D-1522-2B8D-B520-C3A1BEAF2C0F}"/>
          </ac:picMkLst>
        </pc:picChg>
        <pc:picChg chg="add del mod">
          <ac:chgData name="kjforde@student.ubc.ca" userId="e9ecc13d-a50c-4e25-a4a6-b2c5a8261ba4" providerId="ADAL" clId="{036EA55B-39C5-48EC-8E01-61F712AFD77E}" dt="2022-12-04T22:10:17.405" v="63" actId="478"/>
          <ac:picMkLst>
            <pc:docMk/>
            <pc:sldMk cId="778156604" sldId="329"/>
            <ac:picMk id="5" creationId="{99FD24B5-B38D-CD00-392D-E9D4F65E9398}"/>
          </ac:picMkLst>
        </pc:picChg>
        <pc:picChg chg="add del mod">
          <ac:chgData name="kjforde@student.ubc.ca" userId="e9ecc13d-a50c-4e25-a4a6-b2c5a8261ba4" providerId="ADAL" clId="{036EA55B-39C5-48EC-8E01-61F712AFD77E}" dt="2022-12-12T00:24:48.221" v="1376" actId="478"/>
          <ac:picMkLst>
            <pc:docMk/>
            <pc:sldMk cId="778156604" sldId="329"/>
            <ac:picMk id="2050" creationId="{3164F82C-C7F8-A841-15C2-4D59DFDD1489}"/>
          </ac:picMkLst>
        </pc:picChg>
      </pc:sldChg>
      <pc:sldChg chg="addSp delSp modSp new mod">
        <pc:chgData name="kjforde@student.ubc.ca" userId="e9ecc13d-a50c-4e25-a4a6-b2c5a8261ba4" providerId="ADAL" clId="{036EA55B-39C5-48EC-8E01-61F712AFD77E}" dt="2022-12-12T00:24:45.694" v="1375" actId="478"/>
        <pc:sldMkLst>
          <pc:docMk/>
          <pc:sldMk cId="114534756" sldId="330"/>
        </pc:sldMkLst>
        <pc:spChg chg="mod">
          <ac:chgData name="kjforde@student.ubc.ca" userId="e9ecc13d-a50c-4e25-a4a6-b2c5a8261ba4" providerId="ADAL" clId="{036EA55B-39C5-48EC-8E01-61F712AFD77E}" dt="2022-12-12T00:10:51.767" v="1035" actId="20577"/>
          <ac:spMkLst>
            <pc:docMk/>
            <pc:sldMk cId="114534756" sldId="330"/>
            <ac:spMk id="2" creationId="{A5601609-8723-E7D5-326E-A922BFA6B82C}"/>
          </ac:spMkLst>
        </pc:spChg>
        <pc:picChg chg="add del mod">
          <ac:chgData name="kjforde@student.ubc.ca" userId="e9ecc13d-a50c-4e25-a4a6-b2c5a8261ba4" providerId="ADAL" clId="{036EA55B-39C5-48EC-8E01-61F712AFD77E}" dt="2022-12-12T00:24:45.694" v="1375" actId="478"/>
          <ac:picMkLst>
            <pc:docMk/>
            <pc:sldMk cId="114534756" sldId="330"/>
            <ac:picMk id="4" creationId="{0A459246-6618-8A77-E9AA-E3371A119F16}"/>
          </ac:picMkLst>
        </pc:picChg>
      </pc:sldChg>
      <pc:sldChg chg="addSp modSp add del mod">
        <pc:chgData name="kjforde@student.ubc.ca" userId="e9ecc13d-a50c-4e25-a4a6-b2c5a8261ba4" providerId="ADAL" clId="{036EA55B-39C5-48EC-8E01-61F712AFD77E}" dt="2022-12-05T00:49:54.993" v="1017" actId="47"/>
        <pc:sldMkLst>
          <pc:docMk/>
          <pc:sldMk cId="878508575" sldId="330"/>
        </pc:sldMkLst>
        <pc:spChg chg="mod">
          <ac:chgData name="kjforde@student.ubc.ca" userId="e9ecc13d-a50c-4e25-a4a6-b2c5a8261ba4" providerId="ADAL" clId="{036EA55B-39C5-48EC-8E01-61F712AFD77E}" dt="2022-12-05T00:48:03.401" v="995" actId="20577"/>
          <ac:spMkLst>
            <pc:docMk/>
            <pc:sldMk cId="878508575" sldId="330"/>
            <ac:spMk id="2" creationId="{2F368257-8F63-7300-105F-39608CF04951}"/>
          </ac:spMkLst>
        </pc:spChg>
        <pc:picChg chg="add">
          <ac:chgData name="kjforde@student.ubc.ca" userId="e9ecc13d-a50c-4e25-a4a6-b2c5a8261ba4" providerId="ADAL" clId="{036EA55B-39C5-48EC-8E01-61F712AFD77E}" dt="2022-12-05T00:48:04.100" v="996" actId="22"/>
          <ac:picMkLst>
            <pc:docMk/>
            <pc:sldMk cId="878508575" sldId="330"/>
            <ac:picMk id="4" creationId="{00F16595-6932-FFDB-5E97-91276C67326A}"/>
          </ac:picMkLst>
        </pc:picChg>
      </pc:sldChg>
      <pc:sldChg chg="addSp delSp modSp del mod">
        <pc:chgData name="kjforde@student.ubc.ca" userId="e9ecc13d-a50c-4e25-a4a6-b2c5a8261ba4" providerId="ADAL" clId="{036EA55B-39C5-48EC-8E01-61F712AFD77E}" dt="2022-12-05T00:29:20.805" v="983" actId="47"/>
        <pc:sldMkLst>
          <pc:docMk/>
          <pc:sldMk cId="3820929912" sldId="331"/>
        </pc:sldMkLst>
        <pc:spChg chg="mod">
          <ac:chgData name="kjforde@student.ubc.ca" userId="e9ecc13d-a50c-4e25-a4a6-b2c5a8261ba4" providerId="ADAL" clId="{036EA55B-39C5-48EC-8E01-61F712AFD77E}" dt="2022-12-04T22:18:37.742" v="231" actId="6549"/>
          <ac:spMkLst>
            <pc:docMk/>
            <pc:sldMk cId="3820929912" sldId="331"/>
            <ac:spMk id="2" creationId="{A7187820-448E-DA55-47C7-9E00ADD5DE8C}"/>
          </ac:spMkLst>
        </pc:spChg>
        <pc:picChg chg="add del mod">
          <ac:chgData name="kjforde@student.ubc.ca" userId="e9ecc13d-a50c-4e25-a4a6-b2c5a8261ba4" providerId="ADAL" clId="{036EA55B-39C5-48EC-8E01-61F712AFD77E}" dt="2022-12-04T22:18:38.071" v="233" actId="1076"/>
          <ac:picMkLst>
            <pc:docMk/>
            <pc:sldMk cId="3820929912" sldId="331"/>
            <ac:picMk id="5" creationId="{0932E042-1705-FDF7-B717-80ED31AB7CE5}"/>
          </ac:picMkLst>
        </pc:picChg>
      </pc:sldChg>
      <pc:sldChg chg="addSp delSp modSp add mod modNotesTx">
        <pc:chgData name="kjforde@student.ubc.ca" userId="e9ecc13d-a50c-4e25-a4a6-b2c5a8261ba4" providerId="ADAL" clId="{036EA55B-39C5-48EC-8E01-61F712AFD77E}" dt="2022-12-12T00:15:33.123" v="1115" actId="6549"/>
        <pc:sldMkLst>
          <pc:docMk/>
          <pc:sldMk cId="4075169989" sldId="331"/>
        </pc:sldMkLst>
        <pc:spChg chg="mod">
          <ac:chgData name="kjforde@student.ubc.ca" userId="e9ecc13d-a50c-4e25-a4a6-b2c5a8261ba4" providerId="ADAL" clId="{036EA55B-39C5-48EC-8E01-61F712AFD77E}" dt="2022-12-12T00:14:17.735" v="1087" actId="6549"/>
          <ac:spMkLst>
            <pc:docMk/>
            <pc:sldMk cId="4075169989" sldId="331"/>
            <ac:spMk id="2" creationId="{0B543D17-4ACB-7220-23F9-B62DE8F2C3D3}"/>
          </ac:spMkLst>
        </pc:spChg>
        <pc:spChg chg="mod">
          <ac:chgData name="kjforde@student.ubc.ca" userId="e9ecc13d-a50c-4e25-a4a6-b2c5a8261ba4" providerId="ADAL" clId="{036EA55B-39C5-48EC-8E01-61F712AFD77E}" dt="2022-12-12T00:14:14.740" v="1086" actId="20577"/>
          <ac:spMkLst>
            <pc:docMk/>
            <pc:sldMk cId="4075169989" sldId="331"/>
            <ac:spMk id="3" creationId="{7FD94D17-9CB7-FBA1-41F9-4382A61C2E1B}"/>
          </ac:spMkLst>
        </pc:spChg>
        <pc:picChg chg="add mod">
          <ac:chgData name="kjforde@student.ubc.ca" userId="e9ecc13d-a50c-4e25-a4a6-b2c5a8261ba4" providerId="ADAL" clId="{036EA55B-39C5-48EC-8E01-61F712AFD77E}" dt="2022-12-12T00:15:14.799" v="1093" actId="1076"/>
          <ac:picMkLst>
            <pc:docMk/>
            <pc:sldMk cId="4075169989" sldId="331"/>
            <ac:picMk id="5" creationId="{6DA868E1-4711-18BD-04DB-7D0A0F345AF5}"/>
          </ac:picMkLst>
        </pc:picChg>
        <pc:picChg chg="add del mod">
          <ac:chgData name="kjforde@student.ubc.ca" userId="e9ecc13d-a50c-4e25-a4a6-b2c5a8261ba4" providerId="ADAL" clId="{036EA55B-39C5-48EC-8E01-61F712AFD77E}" dt="2022-12-12T00:15:12.036" v="1091" actId="478"/>
          <ac:picMkLst>
            <pc:docMk/>
            <pc:sldMk cId="4075169989" sldId="331"/>
            <ac:picMk id="1026" creationId="{DDCA0A2B-37B5-A7D5-D76F-B0D466AA5775}"/>
          </ac:picMkLst>
        </pc:picChg>
      </pc:sldChg>
      <pc:sldChg chg="add del">
        <pc:chgData name="kjforde@student.ubc.ca" userId="e9ecc13d-a50c-4e25-a4a6-b2c5a8261ba4" providerId="ADAL" clId="{036EA55B-39C5-48EC-8E01-61F712AFD77E}" dt="2022-12-12T00:17:54.525" v="1171" actId="47"/>
        <pc:sldMkLst>
          <pc:docMk/>
          <pc:sldMk cId="869482042" sldId="332"/>
        </pc:sldMkLst>
      </pc:sldChg>
      <pc:sldChg chg="addSp delSp add del mod">
        <pc:chgData name="kjforde@student.ubc.ca" userId="e9ecc13d-a50c-4e25-a4a6-b2c5a8261ba4" providerId="ADAL" clId="{036EA55B-39C5-48EC-8E01-61F712AFD77E}" dt="2022-12-04T22:24:53.729" v="334" actId="47"/>
        <pc:sldMkLst>
          <pc:docMk/>
          <pc:sldMk cId="1046876662" sldId="332"/>
        </pc:sldMkLst>
        <pc:picChg chg="add del">
          <ac:chgData name="kjforde@student.ubc.ca" userId="e9ecc13d-a50c-4e25-a4a6-b2c5a8261ba4" providerId="ADAL" clId="{036EA55B-39C5-48EC-8E01-61F712AFD77E}" dt="2022-12-04T22:18:38.367" v="235" actId="478"/>
          <ac:picMkLst>
            <pc:docMk/>
            <pc:sldMk cId="1046876662" sldId="332"/>
            <ac:picMk id="5" creationId="{0932E042-1705-FDF7-B717-80ED31AB7CE5}"/>
          </ac:picMkLst>
        </pc:picChg>
      </pc:sldChg>
      <pc:sldChg chg="delSp modSp add mod delAnim modAnim">
        <pc:chgData name="kjforde@student.ubc.ca" userId="e9ecc13d-a50c-4e25-a4a6-b2c5a8261ba4" providerId="ADAL" clId="{036EA55B-39C5-48EC-8E01-61F712AFD77E}" dt="2022-12-12T00:34:46.052" v="1504" actId="207"/>
        <pc:sldMkLst>
          <pc:docMk/>
          <pc:sldMk cId="1310708744" sldId="332"/>
        </pc:sldMkLst>
        <pc:spChg chg="mod">
          <ac:chgData name="kjforde@student.ubc.ca" userId="e9ecc13d-a50c-4e25-a4a6-b2c5a8261ba4" providerId="ADAL" clId="{036EA55B-39C5-48EC-8E01-61F712AFD77E}" dt="2022-12-12T00:34:46.052" v="1504" actId="207"/>
          <ac:spMkLst>
            <pc:docMk/>
            <pc:sldMk cId="1310708744" sldId="332"/>
            <ac:spMk id="2" creationId="{0B543D17-4ACB-7220-23F9-B62DE8F2C3D3}"/>
          </ac:spMkLst>
        </pc:spChg>
        <pc:picChg chg="del">
          <ac:chgData name="kjforde@student.ubc.ca" userId="e9ecc13d-a50c-4e25-a4a6-b2c5a8261ba4" providerId="ADAL" clId="{036EA55B-39C5-48EC-8E01-61F712AFD77E}" dt="2022-12-12T00:34:14.607" v="1485" actId="478"/>
          <ac:picMkLst>
            <pc:docMk/>
            <pc:sldMk cId="1310708744" sldId="332"/>
            <ac:picMk id="6" creationId="{CDB87C83-F09A-B880-3DA1-A5E8330372E2}"/>
          </ac:picMkLst>
        </pc:picChg>
      </pc:sldChg>
      <pc:sldChg chg="add del">
        <pc:chgData name="kjforde@student.ubc.ca" userId="e9ecc13d-a50c-4e25-a4a6-b2c5a8261ba4" providerId="ADAL" clId="{036EA55B-39C5-48EC-8E01-61F712AFD77E}" dt="2022-12-12T00:33:55.319" v="1482"/>
        <pc:sldMkLst>
          <pc:docMk/>
          <pc:sldMk cId="4028330713" sldId="332"/>
        </pc:sldMkLst>
      </pc:sldChg>
      <pc:sldChg chg="addSp modSp add del mod modNotesTx">
        <pc:chgData name="kjforde@student.ubc.ca" userId="e9ecc13d-a50c-4e25-a4a6-b2c5a8261ba4" providerId="ADAL" clId="{036EA55B-39C5-48EC-8E01-61F712AFD77E}" dt="2022-12-05T00:29:20.025" v="982" actId="47"/>
        <pc:sldMkLst>
          <pc:docMk/>
          <pc:sldMk cId="4254640107" sldId="333"/>
        </pc:sldMkLst>
        <pc:spChg chg="mod">
          <ac:chgData name="kjforde@student.ubc.ca" userId="e9ecc13d-a50c-4e25-a4a6-b2c5a8261ba4" providerId="ADAL" clId="{036EA55B-39C5-48EC-8E01-61F712AFD77E}" dt="2022-12-04T22:19:34.947" v="255" actId="20577"/>
          <ac:spMkLst>
            <pc:docMk/>
            <pc:sldMk cId="4254640107" sldId="333"/>
            <ac:spMk id="2" creationId="{A7187820-448E-DA55-47C7-9E00ADD5DE8C}"/>
          </ac:spMkLst>
        </pc:spChg>
        <pc:spChg chg="mod">
          <ac:chgData name="kjforde@student.ubc.ca" userId="e9ecc13d-a50c-4e25-a4a6-b2c5a8261ba4" providerId="ADAL" clId="{036EA55B-39C5-48EC-8E01-61F712AFD77E}" dt="2022-12-04T22:19:12.613" v="252" actId="6549"/>
          <ac:spMkLst>
            <pc:docMk/>
            <pc:sldMk cId="4254640107" sldId="333"/>
            <ac:spMk id="3" creationId="{89C0241D-2139-ADF3-3F6D-B82ACD1A9C18}"/>
          </ac:spMkLst>
        </pc:spChg>
        <pc:picChg chg="add mod">
          <ac:chgData name="kjforde@student.ubc.ca" userId="e9ecc13d-a50c-4e25-a4a6-b2c5a8261ba4" providerId="ADAL" clId="{036EA55B-39C5-48EC-8E01-61F712AFD77E}" dt="2022-12-04T22:24:56.955" v="335" actId="1076"/>
          <ac:picMkLst>
            <pc:docMk/>
            <pc:sldMk cId="4254640107" sldId="333"/>
            <ac:picMk id="1026" creationId="{48650F56-95EB-B559-1D74-35E0FA0B9DBD}"/>
          </ac:picMkLst>
        </pc:picChg>
      </pc:sldChg>
      <pc:sldChg chg="addSp delSp modSp add del mod modNotesTx">
        <pc:chgData name="kjforde@student.ubc.ca" userId="e9ecc13d-a50c-4e25-a4a6-b2c5a8261ba4" providerId="ADAL" clId="{036EA55B-39C5-48EC-8E01-61F712AFD77E}" dt="2022-12-05T00:29:22.532" v="985" actId="47"/>
        <pc:sldMkLst>
          <pc:docMk/>
          <pc:sldMk cId="350444245" sldId="334"/>
        </pc:sldMkLst>
        <pc:spChg chg="mod">
          <ac:chgData name="kjforde@student.ubc.ca" userId="e9ecc13d-a50c-4e25-a4a6-b2c5a8261ba4" providerId="ADAL" clId="{036EA55B-39C5-48EC-8E01-61F712AFD77E}" dt="2022-12-04T22:36:30.216" v="467" actId="1076"/>
          <ac:spMkLst>
            <pc:docMk/>
            <pc:sldMk cId="350444245" sldId="334"/>
            <ac:spMk id="2" creationId="{0B543D17-4ACB-7220-23F9-B62DE8F2C3D3}"/>
          </ac:spMkLst>
        </pc:spChg>
        <pc:spChg chg="mod">
          <ac:chgData name="kjforde@student.ubc.ca" userId="e9ecc13d-a50c-4e25-a4a6-b2c5a8261ba4" providerId="ADAL" clId="{036EA55B-39C5-48EC-8E01-61F712AFD77E}" dt="2022-12-04T22:28:25.613" v="384" actId="1076"/>
          <ac:spMkLst>
            <pc:docMk/>
            <pc:sldMk cId="350444245" sldId="334"/>
            <ac:spMk id="3" creationId="{7FD94D17-9CB7-FBA1-41F9-4382A61C2E1B}"/>
          </ac:spMkLst>
        </pc:spChg>
        <pc:picChg chg="add del mod">
          <ac:chgData name="kjforde@student.ubc.ca" userId="e9ecc13d-a50c-4e25-a4a6-b2c5a8261ba4" providerId="ADAL" clId="{036EA55B-39C5-48EC-8E01-61F712AFD77E}" dt="2022-12-04T22:36:01.469" v="458"/>
          <ac:picMkLst>
            <pc:docMk/>
            <pc:sldMk cId="350444245" sldId="334"/>
            <ac:picMk id="2050" creationId="{ED2CC9B9-1076-ACD4-9051-093186E988B0}"/>
          </ac:picMkLst>
        </pc:picChg>
        <pc:picChg chg="add mod">
          <ac:chgData name="kjforde@student.ubc.ca" userId="e9ecc13d-a50c-4e25-a4a6-b2c5a8261ba4" providerId="ADAL" clId="{036EA55B-39C5-48EC-8E01-61F712AFD77E}" dt="2022-12-04T22:36:24.796" v="466" actId="1076"/>
          <ac:picMkLst>
            <pc:docMk/>
            <pc:sldMk cId="350444245" sldId="334"/>
            <ac:picMk id="2052" creationId="{28A3CCBC-45A6-E8DB-9FA7-B7EC8341C6E4}"/>
          </ac:picMkLst>
        </pc:picChg>
      </pc:sldChg>
      <pc:sldChg chg="delSp modSp add del mod modNotesTx">
        <pc:chgData name="kjforde@student.ubc.ca" userId="e9ecc13d-a50c-4e25-a4a6-b2c5a8261ba4" providerId="ADAL" clId="{036EA55B-39C5-48EC-8E01-61F712AFD77E}" dt="2022-12-05T00:29:21.930" v="984" actId="47"/>
        <pc:sldMkLst>
          <pc:docMk/>
          <pc:sldMk cId="3679042631" sldId="335"/>
        </pc:sldMkLst>
        <pc:spChg chg="mod">
          <ac:chgData name="kjforde@student.ubc.ca" userId="e9ecc13d-a50c-4e25-a4a6-b2c5a8261ba4" providerId="ADAL" clId="{036EA55B-39C5-48EC-8E01-61F712AFD77E}" dt="2022-12-04T22:41:19.142" v="733" actId="113"/>
          <ac:spMkLst>
            <pc:docMk/>
            <pc:sldMk cId="3679042631" sldId="335"/>
            <ac:spMk id="2" creationId="{0B543D17-4ACB-7220-23F9-B62DE8F2C3D3}"/>
          </ac:spMkLst>
        </pc:spChg>
        <pc:spChg chg="mod">
          <ac:chgData name="kjforde@student.ubc.ca" userId="e9ecc13d-a50c-4e25-a4a6-b2c5a8261ba4" providerId="ADAL" clId="{036EA55B-39C5-48EC-8E01-61F712AFD77E}" dt="2022-12-04T22:40:46.123" v="715" actId="6549"/>
          <ac:spMkLst>
            <pc:docMk/>
            <pc:sldMk cId="3679042631" sldId="335"/>
            <ac:spMk id="3" creationId="{7FD94D17-9CB7-FBA1-41F9-4382A61C2E1B}"/>
          </ac:spMkLst>
        </pc:spChg>
        <pc:picChg chg="del">
          <ac:chgData name="kjforde@student.ubc.ca" userId="e9ecc13d-a50c-4e25-a4a6-b2c5a8261ba4" providerId="ADAL" clId="{036EA55B-39C5-48EC-8E01-61F712AFD77E}" dt="2022-12-04T22:36:41.081" v="471" actId="478"/>
          <ac:picMkLst>
            <pc:docMk/>
            <pc:sldMk cId="3679042631" sldId="335"/>
            <ac:picMk id="2052" creationId="{28A3CCBC-45A6-E8DB-9FA7-B7EC8341C6E4}"/>
          </ac:picMkLst>
        </pc:picChg>
      </pc:sldChg>
      <pc:sldChg chg="add">
        <pc:chgData name="kjforde@student.ubc.ca" userId="e9ecc13d-a50c-4e25-a4a6-b2c5a8261ba4" providerId="ADAL" clId="{036EA55B-39C5-48EC-8E01-61F712AFD77E}" dt="2022-11-12T19:32:15.488" v="9"/>
        <pc:sldMkLst>
          <pc:docMk/>
          <pc:sldMk cId="3792562099" sldId="337"/>
        </pc:sldMkLst>
      </pc:sldChg>
    </pc:docChg>
  </pc:docChgLst>
  <pc:docChgLst>
    <pc:chgData name="kjforde@student.ubc.ca" userId="e9ecc13d-a50c-4e25-a4a6-b2c5a8261ba4" providerId="ADAL" clId="{8F64EAD4-0444-4B80-B598-392E3FAFE153}"/>
    <pc:docChg chg="undo custSel addSld delSld modSld sldOrd">
      <pc:chgData name="kjforde@student.ubc.ca" userId="e9ecc13d-a50c-4e25-a4a6-b2c5a8261ba4" providerId="ADAL" clId="{8F64EAD4-0444-4B80-B598-392E3FAFE153}" dt="2023-01-06T22:54:43.603" v="473" actId="113"/>
      <pc:docMkLst>
        <pc:docMk/>
      </pc:docMkLst>
      <pc:sldChg chg="modSp mod">
        <pc:chgData name="kjforde@student.ubc.ca" userId="e9ecc13d-a50c-4e25-a4a6-b2c5a8261ba4" providerId="ADAL" clId="{8F64EAD4-0444-4B80-B598-392E3FAFE153}" dt="2023-01-06T21:59:44.837" v="11" actId="404"/>
        <pc:sldMkLst>
          <pc:docMk/>
          <pc:sldMk cId="3297371482" sldId="323"/>
        </pc:sldMkLst>
        <pc:spChg chg="mod">
          <ac:chgData name="kjforde@student.ubc.ca" userId="e9ecc13d-a50c-4e25-a4a6-b2c5a8261ba4" providerId="ADAL" clId="{8F64EAD4-0444-4B80-B598-392E3FAFE153}" dt="2023-01-06T21:59:44.837" v="11" actId="404"/>
          <ac:spMkLst>
            <pc:docMk/>
            <pc:sldMk cId="3297371482" sldId="323"/>
            <ac:spMk id="21506" creationId="{A1351207-8587-4249-BA11-68C3DC92504A}"/>
          </ac:spMkLst>
        </pc:spChg>
      </pc:sldChg>
      <pc:sldChg chg="modNotesTx">
        <pc:chgData name="kjforde@student.ubc.ca" userId="e9ecc13d-a50c-4e25-a4a6-b2c5a8261ba4" providerId="ADAL" clId="{8F64EAD4-0444-4B80-B598-392E3FAFE153}" dt="2023-01-06T22:30:29.641" v="466" actId="20577"/>
        <pc:sldMkLst>
          <pc:docMk/>
          <pc:sldMk cId="778156604" sldId="329"/>
        </pc:sldMkLst>
      </pc:sldChg>
      <pc:sldChg chg="modSp mod">
        <pc:chgData name="kjforde@student.ubc.ca" userId="e9ecc13d-a50c-4e25-a4a6-b2c5a8261ba4" providerId="ADAL" clId="{8F64EAD4-0444-4B80-B598-392E3FAFE153}" dt="2023-01-06T22:54:43.603" v="473" actId="113"/>
        <pc:sldMkLst>
          <pc:docMk/>
          <pc:sldMk cId="699876658" sldId="337"/>
        </pc:sldMkLst>
        <pc:spChg chg="mod">
          <ac:chgData name="kjforde@student.ubc.ca" userId="e9ecc13d-a50c-4e25-a4a6-b2c5a8261ba4" providerId="ADAL" clId="{8F64EAD4-0444-4B80-B598-392E3FAFE153}" dt="2023-01-06T22:54:43.603" v="473" actId="113"/>
          <ac:spMkLst>
            <pc:docMk/>
            <pc:sldMk cId="699876658" sldId="337"/>
            <ac:spMk id="3" creationId="{0C3BDE51-DF1C-AB41-A28D-E747BE21CDF6}"/>
          </ac:spMkLst>
        </pc:spChg>
      </pc:sldChg>
      <pc:sldChg chg="add del">
        <pc:chgData name="kjforde@student.ubc.ca" userId="e9ecc13d-a50c-4e25-a4a6-b2c5a8261ba4" providerId="ADAL" clId="{8F64EAD4-0444-4B80-B598-392E3FAFE153}" dt="2023-01-06T21:53:54.238" v="1" actId="47"/>
        <pc:sldMkLst>
          <pc:docMk/>
          <pc:sldMk cId="1052271648" sldId="339"/>
        </pc:sldMkLst>
      </pc:sldChg>
      <pc:sldChg chg="delSp modSp mod delAnim modNotesTx">
        <pc:chgData name="kjforde@student.ubc.ca" userId="e9ecc13d-a50c-4e25-a4a6-b2c5a8261ba4" providerId="ADAL" clId="{8F64EAD4-0444-4B80-B598-392E3FAFE153}" dt="2023-01-06T21:57:59.598" v="10" actId="403"/>
        <pc:sldMkLst>
          <pc:docMk/>
          <pc:sldMk cId="3528520472" sldId="340"/>
        </pc:sldMkLst>
        <pc:spChg chg="mod">
          <ac:chgData name="kjforde@student.ubc.ca" userId="e9ecc13d-a50c-4e25-a4a6-b2c5a8261ba4" providerId="ADAL" clId="{8F64EAD4-0444-4B80-B598-392E3FAFE153}" dt="2023-01-06T21:57:59.598" v="10" actId="403"/>
          <ac:spMkLst>
            <pc:docMk/>
            <pc:sldMk cId="3528520472" sldId="340"/>
            <ac:spMk id="2" creationId="{54A3C189-B9F2-DB2E-93BD-6B79E2333683}"/>
          </ac:spMkLst>
        </pc:spChg>
        <pc:picChg chg="del">
          <ac:chgData name="kjforde@student.ubc.ca" userId="e9ecc13d-a50c-4e25-a4a6-b2c5a8261ba4" providerId="ADAL" clId="{8F64EAD4-0444-4B80-B598-392E3FAFE153}" dt="2023-01-06T21:57:54.490" v="9" actId="478"/>
          <ac:picMkLst>
            <pc:docMk/>
            <pc:sldMk cId="3528520472" sldId="340"/>
            <ac:picMk id="9" creationId="{F4042ABA-688F-CC6D-5397-B8DD8D8D05BB}"/>
          </ac:picMkLst>
        </pc:picChg>
      </pc:sldChg>
      <pc:sldChg chg="modSp">
        <pc:chgData name="kjforde@student.ubc.ca" userId="e9ecc13d-a50c-4e25-a4a6-b2c5a8261ba4" providerId="ADAL" clId="{8F64EAD4-0444-4B80-B598-392E3FAFE153}" dt="2023-01-06T21:57:40.209" v="8" actId="207"/>
        <pc:sldMkLst>
          <pc:docMk/>
          <pc:sldMk cId="630689864" sldId="341"/>
        </pc:sldMkLst>
        <pc:spChg chg="mod">
          <ac:chgData name="kjforde@student.ubc.ca" userId="e9ecc13d-a50c-4e25-a4a6-b2c5a8261ba4" providerId="ADAL" clId="{8F64EAD4-0444-4B80-B598-392E3FAFE153}" dt="2023-01-06T21:57:40.209" v="8" actId="207"/>
          <ac:spMkLst>
            <pc:docMk/>
            <pc:sldMk cId="630689864" sldId="341"/>
            <ac:spMk id="13" creationId="{F6716B32-D1AD-29E9-3E70-13A482593602}"/>
          </ac:spMkLst>
        </pc:spChg>
      </pc:sldChg>
      <pc:sldChg chg="del">
        <pc:chgData name="kjforde@student.ubc.ca" userId="e9ecc13d-a50c-4e25-a4a6-b2c5a8261ba4" providerId="ADAL" clId="{8F64EAD4-0444-4B80-B598-392E3FAFE153}" dt="2023-01-06T22:51:57.265" v="471" actId="47"/>
        <pc:sldMkLst>
          <pc:docMk/>
          <pc:sldMk cId="3617242739" sldId="346"/>
        </pc:sldMkLst>
      </pc:sldChg>
      <pc:sldChg chg="modSp">
        <pc:chgData name="kjforde@student.ubc.ca" userId="e9ecc13d-a50c-4e25-a4a6-b2c5a8261ba4" providerId="ADAL" clId="{8F64EAD4-0444-4B80-B598-392E3FAFE153}" dt="2023-01-06T22:31:01.698" v="469" actId="400"/>
        <pc:sldMkLst>
          <pc:docMk/>
          <pc:sldMk cId="3411616639" sldId="349"/>
        </pc:sldMkLst>
        <pc:spChg chg="mod">
          <ac:chgData name="kjforde@student.ubc.ca" userId="e9ecc13d-a50c-4e25-a4a6-b2c5a8261ba4" providerId="ADAL" clId="{8F64EAD4-0444-4B80-B598-392E3FAFE153}" dt="2023-01-06T22:31:01.698" v="469" actId="400"/>
          <ac:spMkLst>
            <pc:docMk/>
            <pc:sldMk cId="3411616639" sldId="349"/>
            <ac:spMk id="2" creationId="{A297E7CE-221B-CE34-CFE0-FFC4D582C352}"/>
          </ac:spMkLst>
        </pc:spChg>
      </pc:sldChg>
      <pc:sldChg chg="ord">
        <pc:chgData name="kjforde@student.ubc.ca" userId="e9ecc13d-a50c-4e25-a4a6-b2c5a8261ba4" providerId="ADAL" clId="{8F64EAD4-0444-4B80-B598-392E3FAFE153}" dt="2023-01-06T21:56:29.442" v="3"/>
        <pc:sldMkLst>
          <pc:docMk/>
          <pc:sldMk cId="4075602868" sldId="350"/>
        </pc:sldMkLst>
      </pc:sldChg>
      <pc:sldChg chg="modSp mod">
        <pc:chgData name="kjforde@student.ubc.ca" userId="e9ecc13d-a50c-4e25-a4a6-b2c5a8261ba4" providerId="ADAL" clId="{8F64EAD4-0444-4B80-B598-392E3FAFE153}" dt="2023-01-06T22:47:18.631" v="470" actId="207"/>
        <pc:sldMkLst>
          <pc:docMk/>
          <pc:sldMk cId="801690321" sldId="353"/>
        </pc:sldMkLst>
        <pc:spChg chg="mod">
          <ac:chgData name="kjforde@student.ubc.ca" userId="e9ecc13d-a50c-4e25-a4a6-b2c5a8261ba4" providerId="ADAL" clId="{8F64EAD4-0444-4B80-B598-392E3FAFE153}" dt="2023-01-06T22:47:18.631" v="470" actId="207"/>
          <ac:spMkLst>
            <pc:docMk/>
            <pc:sldMk cId="801690321" sldId="353"/>
            <ac:spMk id="2" creationId="{DF1D745A-F8FB-0521-134E-2BCAD1DEF2E5}"/>
          </ac:spMkLst>
        </pc:spChg>
      </pc:sldChg>
      <pc:sldChg chg="modSp modAnim">
        <pc:chgData name="kjforde@student.ubc.ca" userId="e9ecc13d-a50c-4e25-a4a6-b2c5a8261ba4" providerId="ADAL" clId="{8F64EAD4-0444-4B80-B598-392E3FAFE153}" dt="2023-01-06T22:16:41.119" v="28" actId="20577"/>
        <pc:sldMkLst>
          <pc:docMk/>
          <pc:sldMk cId="1839478288" sldId="356"/>
        </pc:sldMkLst>
        <pc:spChg chg="mod">
          <ac:chgData name="kjforde@student.ubc.ca" userId="e9ecc13d-a50c-4e25-a4a6-b2c5a8261ba4" providerId="ADAL" clId="{8F64EAD4-0444-4B80-B598-392E3FAFE153}" dt="2023-01-06T22:16:41.119" v="28" actId="20577"/>
          <ac:spMkLst>
            <pc:docMk/>
            <pc:sldMk cId="1839478288" sldId="356"/>
            <ac:spMk id="3" creationId="{BC4BE7F8-26C4-A965-94ED-EAFC4D4CD886}"/>
          </ac:spMkLst>
        </pc:spChg>
      </pc:sldChg>
      <pc:sldChg chg="modNotes modNotesTx">
        <pc:chgData name="kjforde@student.ubc.ca" userId="e9ecc13d-a50c-4e25-a4a6-b2c5a8261ba4" providerId="ADAL" clId="{8F64EAD4-0444-4B80-B598-392E3FAFE153}" dt="2023-01-06T22:30:56.486" v="468" actId="27636"/>
        <pc:sldMkLst>
          <pc:docMk/>
          <pc:sldMk cId="3384247569" sldId="358"/>
        </pc:sldMkLst>
      </pc:sldChg>
      <pc:sldChg chg="modSp new mod">
        <pc:chgData name="kjforde@student.ubc.ca" userId="e9ecc13d-a50c-4e25-a4a6-b2c5a8261ba4" providerId="ADAL" clId="{8F64EAD4-0444-4B80-B598-392E3FAFE153}" dt="2023-01-06T22:16:26.938" v="26" actId="20577"/>
        <pc:sldMkLst>
          <pc:docMk/>
          <pc:sldMk cId="3327629668" sldId="359"/>
        </pc:sldMkLst>
        <pc:spChg chg="mod">
          <ac:chgData name="kjforde@student.ubc.ca" userId="e9ecc13d-a50c-4e25-a4a6-b2c5a8261ba4" providerId="ADAL" clId="{8F64EAD4-0444-4B80-B598-392E3FAFE153}" dt="2023-01-06T22:16:26.938" v="26" actId="20577"/>
          <ac:spMkLst>
            <pc:docMk/>
            <pc:sldMk cId="3327629668" sldId="359"/>
            <ac:spMk id="2" creationId="{B369AF91-1F32-8471-5D54-292FA76D3298}"/>
          </ac:spMkLst>
        </pc:spChg>
      </pc:sldChg>
    </pc:docChg>
  </pc:docChgLst>
  <pc:docChgLst>
    <pc:chgData name="kjforde@student.ubc.ca" userId="e9ecc13d-a50c-4e25-a4a6-b2c5a8261ba4" providerId="ADAL" clId="{A8F7C0C6-E10A-49B5-9207-DE0E08849DCA}"/>
    <pc:docChg chg="undo custSel addSld delSld modSld sldOrd">
      <pc:chgData name="kjforde@student.ubc.ca" userId="e9ecc13d-a50c-4e25-a4a6-b2c5a8261ba4" providerId="ADAL" clId="{A8F7C0C6-E10A-49B5-9207-DE0E08849DCA}" dt="2022-09-14T14:12:09.330" v="1067"/>
      <pc:docMkLst>
        <pc:docMk/>
      </pc:docMkLst>
      <pc:sldChg chg="modSp del mod">
        <pc:chgData name="kjforde@student.ubc.ca" userId="e9ecc13d-a50c-4e25-a4a6-b2c5a8261ba4" providerId="ADAL" clId="{A8F7C0C6-E10A-49B5-9207-DE0E08849DCA}" dt="2022-07-20T19:16:18.839" v="194" actId="47"/>
        <pc:sldMkLst>
          <pc:docMk/>
          <pc:sldMk cId="3793698909" sldId="256"/>
        </pc:sldMkLst>
        <pc:spChg chg="mod">
          <ac:chgData name="kjforde@student.ubc.ca" userId="e9ecc13d-a50c-4e25-a4a6-b2c5a8261ba4" providerId="ADAL" clId="{A8F7C0C6-E10A-49B5-9207-DE0E08849DCA}" dt="2022-07-20T19:15:54.970" v="187" actId="404"/>
          <ac:spMkLst>
            <pc:docMk/>
            <pc:sldMk cId="3793698909" sldId="256"/>
            <ac:spMk id="2" creationId="{6AE99B40-2FE0-43A6-8070-9CF439857D0C}"/>
          </ac:spMkLst>
        </pc:spChg>
        <pc:spChg chg="mod">
          <ac:chgData name="kjforde@student.ubc.ca" userId="e9ecc13d-a50c-4e25-a4a6-b2c5a8261ba4" providerId="ADAL" clId="{A8F7C0C6-E10A-49B5-9207-DE0E08849DCA}" dt="2022-07-20T18:54:07.831" v="2" actId="20577"/>
          <ac:spMkLst>
            <pc:docMk/>
            <pc:sldMk cId="3793698909" sldId="256"/>
            <ac:spMk id="3" creationId="{932C7524-05A7-47B3-8081-3F7942A7DFAF}"/>
          </ac:spMkLst>
        </pc:spChg>
      </pc:sldChg>
      <pc:sldChg chg="addSp modSp del mod ord modNotesTx">
        <pc:chgData name="kjforde@student.ubc.ca" userId="e9ecc13d-a50c-4e25-a4a6-b2c5a8261ba4" providerId="ADAL" clId="{A8F7C0C6-E10A-49B5-9207-DE0E08849DCA}" dt="2022-09-13T18:58:53.301" v="419" actId="47"/>
        <pc:sldMkLst>
          <pc:docMk/>
          <pc:sldMk cId="2477000673" sldId="265"/>
        </pc:sldMkLst>
        <pc:spChg chg="mod">
          <ac:chgData name="kjforde@student.ubc.ca" userId="e9ecc13d-a50c-4e25-a4a6-b2c5a8261ba4" providerId="ADAL" clId="{A8F7C0C6-E10A-49B5-9207-DE0E08849DCA}" dt="2022-09-13T18:58:44.202" v="416" actId="15"/>
          <ac:spMkLst>
            <pc:docMk/>
            <pc:sldMk cId="2477000673" sldId="265"/>
            <ac:spMk id="2" creationId="{0B543D17-4ACB-7220-23F9-B62DE8F2C3D3}"/>
          </ac:spMkLst>
        </pc:spChg>
        <pc:picChg chg="add mod">
          <ac:chgData name="kjforde@student.ubc.ca" userId="e9ecc13d-a50c-4e25-a4a6-b2c5a8261ba4" providerId="ADAL" clId="{A8F7C0C6-E10A-49B5-9207-DE0E08849DCA}" dt="2022-07-20T18:55:21.563" v="72" actId="1076"/>
          <ac:picMkLst>
            <pc:docMk/>
            <pc:sldMk cId="2477000673" sldId="265"/>
            <ac:picMk id="4" creationId="{776B0686-17CF-7AB2-2066-E0A3BB6D656E}"/>
          </ac:picMkLst>
        </pc:picChg>
      </pc:sldChg>
      <pc:sldChg chg="modSp del mod">
        <pc:chgData name="kjforde@student.ubc.ca" userId="e9ecc13d-a50c-4e25-a4a6-b2c5a8261ba4" providerId="ADAL" clId="{A8F7C0C6-E10A-49B5-9207-DE0E08849DCA}" dt="2022-09-13T18:59:33.916" v="421" actId="47"/>
        <pc:sldMkLst>
          <pc:docMk/>
          <pc:sldMk cId="2259183204" sldId="267"/>
        </pc:sldMkLst>
        <pc:spChg chg="mod">
          <ac:chgData name="kjforde@student.ubc.ca" userId="e9ecc13d-a50c-4e25-a4a6-b2c5a8261ba4" providerId="ADAL" clId="{A8F7C0C6-E10A-49B5-9207-DE0E08849DCA}" dt="2022-07-20T18:54:47.971" v="68" actId="20577"/>
          <ac:spMkLst>
            <pc:docMk/>
            <pc:sldMk cId="2259183204" sldId="267"/>
            <ac:spMk id="2" creationId="{22B5DCE0-DF01-BC98-38D0-A0A0B2047EFE}"/>
          </ac:spMkLst>
        </pc:spChg>
      </pc:sldChg>
      <pc:sldChg chg="del">
        <pc:chgData name="kjforde@student.ubc.ca" userId="e9ecc13d-a50c-4e25-a4a6-b2c5a8261ba4" providerId="ADAL" clId="{A8F7C0C6-E10A-49B5-9207-DE0E08849DCA}" dt="2022-07-20T18:54:43.052" v="60" actId="47"/>
        <pc:sldMkLst>
          <pc:docMk/>
          <pc:sldMk cId="3203586252" sldId="269"/>
        </pc:sldMkLst>
      </pc:sldChg>
      <pc:sldChg chg="add">
        <pc:chgData name="kjforde@student.ubc.ca" userId="e9ecc13d-a50c-4e25-a4a6-b2c5a8261ba4" providerId="ADAL" clId="{A8F7C0C6-E10A-49B5-9207-DE0E08849DCA}" dt="2022-09-14T14:12:09.330" v="1067"/>
        <pc:sldMkLst>
          <pc:docMk/>
          <pc:sldMk cId="621931343" sldId="273"/>
        </pc:sldMkLst>
      </pc:sldChg>
      <pc:sldChg chg="modSp add mod modAnim modNotes modNotesTx">
        <pc:chgData name="kjforde@student.ubc.ca" userId="e9ecc13d-a50c-4e25-a4a6-b2c5a8261ba4" providerId="ADAL" clId="{A8F7C0C6-E10A-49B5-9207-DE0E08849DCA}" dt="2022-09-14T14:10:47.369" v="1066" actId="20577"/>
        <pc:sldMkLst>
          <pc:docMk/>
          <pc:sldMk cId="3720734303" sldId="321"/>
        </pc:sldMkLst>
        <pc:spChg chg="mod">
          <ac:chgData name="kjforde@student.ubc.ca" userId="e9ecc13d-a50c-4e25-a4a6-b2c5a8261ba4" providerId="ADAL" clId="{A8F7C0C6-E10A-49B5-9207-DE0E08849DCA}" dt="2022-09-14T00:08:09.825" v="982" actId="14100"/>
          <ac:spMkLst>
            <pc:docMk/>
            <pc:sldMk cId="3720734303" sldId="321"/>
            <ac:spMk id="5" creationId="{C3CB02EF-CA4D-B540-9853-A672379BFF84}"/>
          </ac:spMkLst>
        </pc:spChg>
        <pc:spChg chg="mod">
          <ac:chgData name="kjforde@student.ubc.ca" userId="e9ecc13d-a50c-4e25-a4a6-b2c5a8261ba4" providerId="ADAL" clId="{A8F7C0C6-E10A-49B5-9207-DE0E08849DCA}" dt="2022-09-14T14:10:47.369" v="1066" actId="20577"/>
          <ac:spMkLst>
            <pc:docMk/>
            <pc:sldMk cId="3720734303" sldId="321"/>
            <ac:spMk id="21506" creationId="{A1351207-8587-4249-BA11-68C3DC92504A}"/>
          </ac:spMkLst>
        </pc:spChg>
      </pc:sldChg>
      <pc:sldChg chg="modSp add modAnim">
        <pc:chgData name="kjforde@student.ubc.ca" userId="e9ecc13d-a50c-4e25-a4a6-b2c5a8261ba4" providerId="ADAL" clId="{A8F7C0C6-E10A-49B5-9207-DE0E08849DCA}" dt="2022-09-14T00:40:15.910" v="1033" actId="20577"/>
        <pc:sldMkLst>
          <pc:docMk/>
          <pc:sldMk cId="2908279696" sldId="322"/>
        </pc:sldMkLst>
        <pc:spChg chg="mod">
          <ac:chgData name="kjforde@student.ubc.ca" userId="e9ecc13d-a50c-4e25-a4a6-b2c5a8261ba4" providerId="ADAL" clId="{A8F7C0C6-E10A-49B5-9207-DE0E08849DCA}" dt="2022-09-14T00:40:15.910" v="1033" actId="20577"/>
          <ac:spMkLst>
            <pc:docMk/>
            <pc:sldMk cId="2908279696" sldId="322"/>
            <ac:spMk id="21506" creationId="{A1351207-8587-4249-BA11-68C3DC92504A}"/>
          </ac:spMkLst>
        </pc:spChg>
      </pc:sldChg>
      <pc:sldChg chg="modSp add mod modAnim modNotesTx">
        <pc:chgData name="kjforde@student.ubc.ca" userId="e9ecc13d-a50c-4e25-a4a6-b2c5a8261ba4" providerId="ADAL" clId="{A8F7C0C6-E10A-49B5-9207-DE0E08849DCA}" dt="2022-09-14T00:09:58.263" v="1015" actId="2710"/>
        <pc:sldMkLst>
          <pc:docMk/>
          <pc:sldMk cId="3297371482" sldId="323"/>
        </pc:sldMkLst>
        <pc:spChg chg="mod">
          <ac:chgData name="kjforde@student.ubc.ca" userId="e9ecc13d-a50c-4e25-a4a6-b2c5a8261ba4" providerId="ADAL" clId="{A8F7C0C6-E10A-49B5-9207-DE0E08849DCA}" dt="2022-09-14T00:09:58.263" v="1015" actId="2710"/>
          <ac:spMkLst>
            <pc:docMk/>
            <pc:sldMk cId="3297371482" sldId="323"/>
            <ac:spMk id="21506" creationId="{A1351207-8587-4249-BA11-68C3DC92504A}"/>
          </ac:spMkLst>
        </pc:spChg>
      </pc:sldChg>
      <pc:sldChg chg="modSp add mod modAnim">
        <pc:chgData name="kjforde@student.ubc.ca" userId="e9ecc13d-a50c-4e25-a4a6-b2c5a8261ba4" providerId="ADAL" clId="{A8F7C0C6-E10A-49B5-9207-DE0E08849DCA}" dt="2022-09-14T00:40:08.882" v="1030"/>
        <pc:sldMkLst>
          <pc:docMk/>
          <pc:sldMk cId="563034252" sldId="326"/>
        </pc:sldMkLst>
        <pc:spChg chg="mod">
          <ac:chgData name="kjforde@student.ubc.ca" userId="e9ecc13d-a50c-4e25-a4a6-b2c5a8261ba4" providerId="ADAL" clId="{A8F7C0C6-E10A-49B5-9207-DE0E08849DCA}" dt="2022-09-14T00:08:42.769" v="986" actId="404"/>
          <ac:spMkLst>
            <pc:docMk/>
            <pc:sldMk cId="563034252" sldId="326"/>
            <ac:spMk id="21506" creationId="{A1351207-8587-4249-BA11-68C3DC92504A}"/>
          </ac:spMkLst>
        </pc:spChg>
      </pc:sldChg>
      <pc:sldChg chg="delSp modSp add del mod">
        <pc:chgData name="kjforde@student.ubc.ca" userId="e9ecc13d-a50c-4e25-a4a6-b2c5a8261ba4" providerId="ADAL" clId="{A8F7C0C6-E10A-49B5-9207-DE0E08849DCA}" dt="2022-09-14T00:10:31.323" v="1024" actId="47"/>
        <pc:sldMkLst>
          <pc:docMk/>
          <pc:sldMk cId="1908787449" sldId="327"/>
        </pc:sldMkLst>
        <pc:spChg chg="mod">
          <ac:chgData name="kjforde@student.ubc.ca" userId="e9ecc13d-a50c-4e25-a4a6-b2c5a8261ba4" providerId="ADAL" clId="{A8F7C0C6-E10A-49B5-9207-DE0E08849DCA}" dt="2022-09-14T00:10:24.107" v="1023" actId="120"/>
          <ac:spMkLst>
            <pc:docMk/>
            <pc:sldMk cId="1908787449" sldId="327"/>
            <ac:spMk id="5" creationId="{C3CB02EF-CA4D-B540-9853-A672379BFF84}"/>
          </ac:spMkLst>
        </pc:spChg>
        <pc:picChg chg="del">
          <ac:chgData name="kjforde@student.ubc.ca" userId="e9ecc13d-a50c-4e25-a4a6-b2c5a8261ba4" providerId="ADAL" clId="{A8F7C0C6-E10A-49B5-9207-DE0E08849DCA}" dt="2022-09-13T18:59:27.486" v="420" actId="478"/>
          <ac:picMkLst>
            <pc:docMk/>
            <pc:sldMk cId="1908787449" sldId="327"/>
            <ac:picMk id="4" creationId="{8307C942-9EF3-49A2-BB5C-D9CAF47A8D98}"/>
          </ac:picMkLst>
        </pc:picChg>
      </pc:sldChg>
      <pc:sldChg chg="modSp add mod modNotes modNotesTx">
        <pc:chgData name="kjforde@student.ubc.ca" userId="e9ecc13d-a50c-4e25-a4a6-b2c5a8261ba4" providerId="ADAL" clId="{A8F7C0C6-E10A-49B5-9207-DE0E08849DCA}" dt="2022-09-14T14:09:19.792" v="1058" actId="20577"/>
        <pc:sldMkLst>
          <pc:docMk/>
          <pc:sldMk cId="3506096934" sldId="328"/>
        </pc:sldMkLst>
        <pc:spChg chg="mod">
          <ac:chgData name="kjforde@student.ubc.ca" userId="e9ecc13d-a50c-4e25-a4a6-b2c5a8261ba4" providerId="ADAL" clId="{A8F7C0C6-E10A-49B5-9207-DE0E08849DCA}" dt="2022-09-14T14:09:19.792" v="1058" actId="20577"/>
          <ac:spMkLst>
            <pc:docMk/>
            <pc:sldMk cId="3506096934" sldId="328"/>
            <ac:spMk id="2" creationId="{0B543D17-4ACB-7220-23F9-B62DE8F2C3D3}"/>
          </ac:spMkLst>
        </pc:spChg>
        <pc:picChg chg="mod">
          <ac:chgData name="kjforde@student.ubc.ca" userId="e9ecc13d-a50c-4e25-a4a6-b2c5a8261ba4" providerId="ADAL" clId="{A8F7C0C6-E10A-49B5-9207-DE0E08849DCA}" dt="2022-09-14T00:06:54.919" v="952" actId="27636"/>
          <ac:picMkLst>
            <pc:docMk/>
            <pc:sldMk cId="3506096934" sldId="328"/>
            <ac:picMk id="4" creationId="{776B0686-17CF-7AB2-2066-E0A3BB6D656E}"/>
          </ac:picMkLst>
        </pc:picChg>
      </pc:sldChg>
      <pc:sldChg chg="modSp add mod modNotesTx">
        <pc:chgData name="kjforde@student.ubc.ca" userId="e9ecc13d-a50c-4e25-a4a6-b2c5a8261ba4" providerId="ADAL" clId="{A8F7C0C6-E10A-49B5-9207-DE0E08849DCA}" dt="2022-09-13T23:44:45.932" v="473" actId="113"/>
        <pc:sldMkLst>
          <pc:docMk/>
          <pc:sldMk cId="778156604" sldId="329"/>
        </pc:sldMkLst>
        <pc:spChg chg="mod">
          <ac:chgData name="kjforde@student.ubc.ca" userId="e9ecc13d-a50c-4e25-a4a6-b2c5a8261ba4" providerId="ADAL" clId="{A8F7C0C6-E10A-49B5-9207-DE0E08849DCA}" dt="2022-07-20T19:16:27.076" v="202" actId="20577"/>
          <ac:spMkLst>
            <pc:docMk/>
            <pc:sldMk cId="778156604" sldId="329"/>
            <ac:spMk id="2" creationId="{6AE99B40-2FE0-43A6-8070-9CF439857D0C}"/>
          </ac:spMkLst>
        </pc:spChg>
        <pc:spChg chg="mod">
          <ac:chgData name="kjforde@student.ubc.ca" userId="e9ecc13d-a50c-4e25-a4a6-b2c5a8261ba4" providerId="ADAL" clId="{A8F7C0C6-E10A-49B5-9207-DE0E08849DCA}" dt="2022-07-20T19:16:11.419" v="191" actId="20577"/>
          <ac:spMkLst>
            <pc:docMk/>
            <pc:sldMk cId="778156604" sldId="329"/>
            <ac:spMk id="3" creationId="{932C7524-05A7-47B3-8081-3F7942A7DFAF}"/>
          </ac:spMkLst>
        </pc:spChg>
      </pc:sldChg>
      <pc:sldChg chg="add del">
        <pc:chgData name="kjforde@student.ubc.ca" userId="e9ecc13d-a50c-4e25-a4a6-b2c5a8261ba4" providerId="ADAL" clId="{A8F7C0C6-E10A-49B5-9207-DE0E08849DCA}" dt="2022-07-20T18:58:06.306" v="139"/>
        <pc:sldMkLst>
          <pc:docMk/>
          <pc:sldMk cId="1933038044" sldId="329"/>
        </pc:sldMkLst>
      </pc:sldChg>
      <pc:sldChg chg="addSp delSp modSp mod ord">
        <pc:chgData name="kjforde@student.ubc.ca" userId="e9ecc13d-a50c-4e25-a4a6-b2c5a8261ba4" providerId="ADAL" clId="{A8F7C0C6-E10A-49B5-9207-DE0E08849DCA}" dt="2022-09-14T00:08:32.738" v="985"/>
        <pc:sldMkLst>
          <pc:docMk/>
          <pc:sldMk cId="706866840" sldId="330"/>
        </pc:sldMkLst>
        <pc:picChg chg="add mod">
          <ac:chgData name="kjforde@student.ubc.ca" userId="e9ecc13d-a50c-4e25-a4a6-b2c5a8261ba4" providerId="ADAL" clId="{A8F7C0C6-E10A-49B5-9207-DE0E08849DCA}" dt="2022-09-13T23:43:36.208" v="424" actId="1076"/>
          <ac:picMkLst>
            <pc:docMk/>
            <pc:sldMk cId="706866840" sldId="330"/>
            <ac:picMk id="4" creationId="{893159C1-E397-5014-DC04-7D03EB1153E8}"/>
          </ac:picMkLst>
        </pc:picChg>
        <pc:picChg chg="del">
          <ac:chgData name="kjforde@student.ubc.ca" userId="e9ecc13d-a50c-4e25-a4a6-b2c5a8261ba4" providerId="ADAL" clId="{A8F7C0C6-E10A-49B5-9207-DE0E08849DCA}" dt="2022-09-13T23:43:33.558" v="422" actId="478"/>
          <ac:picMkLst>
            <pc:docMk/>
            <pc:sldMk cId="706866840" sldId="330"/>
            <ac:picMk id="1026" creationId="{2FC93B7A-4036-4B0F-8567-C5AC5E39F464}"/>
          </ac:picMkLst>
        </pc:picChg>
      </pc:sldChg>
      <pc:sldChg chg="add del">
        <pc:chgData name="kjforde@student.ubc.ca" userId="e9ecc13d-a50c-4e25-a4a6-b2c5a8261ba4" providerId="ADAL" clId="{A8F7C0C6-E10A-49B5-9207-DE0E08849DCA}" dt="2022-09-13T18:58:29.376" v="408" actId="47"/>
        <pc:sldMkLst>
          <pc:docMk/>
          <pc:sldMk cId="329174194" sldId="331"/>
        </pc:sldMkLst>
      </pc:sldChg>
      <pc:sldChg chg="modSp new mod modNotesTx">
        <pc:chgData name="kjforde@student.ubc.ca" userId="e9ecc13d-a50c-4e25-a4a6-b2c5a8261ba4" providerId="ADAL" clId="{A8F7C0C6-E10A-49B5-9207-DE0E08849DCA}" dt="2022-09-14T14:10:00.065" v="1061" actId="20577"/>
        <pc:sldMkLst>
          <pc:docMk/>
          <pc:sldMk cId="3820929912" sldId="331"/>
        </pc:sldMkLst>
        <pc:spChg chg="mod">
          <ac:chgData name="kjforde@student.ubc.ca" userId="e9ecc13d-a50c-4e25-a4a6-b2c5a8261ba4" providerId="ADAL" clId="{A8F7C0C6-E10A-49B5-9207-DE0E08849DCA}" dt="2022-09-14T00:02:11.168" v="871" actId="207"/>
          <ac:spMkLst>
            <pc:docMk/>
            <pc:sldMk cId="3820929912" sldId="331"/>
            <ac:spMk id="2" creationId="{A7187820-448E-DA55-47C7-9E00ADD5DE8C}"/>
          </ac:spMkLst>
        </pc:spChg>
        <pc:spChg chg="mod">
          <ac:chgData name="kjforde@student.ubc.ca" userId="e9ecc13d-a50c-4e25-a4a6-b2c5a8261ba4" providerId="ADAL" clId="{A8F7C0C6-E10A-49B5-9207-DE0E08849DCA}" dt="2022-09-13T23:46:11.454" v="511" actId="20577"/>
          <ac:spMkLst>
            <pc:docMk/>
            <pc:sldMk cId="3820929912" sldId="331"/>
            <ac:spMk id="3" creationId="{89C0241D-2139-ADF3-3F6D-B82ACD1A9C18}"/>
          </ac:spMkLst>
        </pc:spChg>
      </pc:sldChg>
    </pc:docChg>
  </pc:docChgLst>
  <pc:docChgLst>
    <pc:chgData name="kjforde@student.ubc.ca" userId="e9ecc13d-a50c-4e25-a4a6-b2c5a8261ba4" providerId="ADAL" clId="{5A723944-2F0C-4C1A-A08B-C2C7CC2A641E}"/>
    <pc:docChg chg="undo redo custSel addSld delSld modSld sldOrd modShowInfo">
      <pc:chgData name="kjforde@student.ubc.ca" userId="e9ecc13d-a50c-4e25-a4a6-b2c5a8261ba4" providerId="ADAL" clId="{5A723944-2F0C-4C1A-A08B-C2C7CC2A641E}" dt="2023-09-21T19:38:10.252" v="3554" actId="6549"/>
      <pc:docMkLst>
        <pc:docMk/>
      </pc:docMkLst>
      <pc:sldChg chg="modSp mod modNotesTx">
        <pc:chgData name="kjforde@student.ubc.ca" userId="e9ecc13d-a50c-4e25-a4a6-b2c5a8261ba4" providerId="ADAL" clId="{5A723944-2F0C-4C1A-A08B-C2C7CC2A641E}" dt="2023-09-21T15:55:33.682" v="1080" actId="113"/>
        <pc:sldMkLst>
          <pc:docMk/>
          <pc:sldMk cId="3297371482" sldId="323"/>
        </pc:sldMkLst>
        <pc:spChg chg="mod">
          <ac:chgData name="kjforde@student.ubc.ca" userId="e9ecc13d-a50c-4e25-a4a6-b2c5a8261ba4" providerId="ADAL" clId="{5A723944-2F0C-4C1A-A08B-C2C7CC2A641E}" dt="2023-09-21T14:50:48.227" v="506" actId="1076"/>
          <ac:spMkLst>
            <pc:docMk/>
            <pc:sldMk cId="3297371482" sldId="323"/>
            <ac:spMk id="5" creationId="{C3CB02EF-CA4D-B540-9853-A672379BFF84}"/>
          </ac:spMkLst>
        </pc:spChg>
        <pc:spChg chg="mod">
          <ac:chgData name="kjforde@student.ubc.ca" userId="e9ecc13d-a50c-4e25-a4a6-b2c5a8261ba4" providerId="ADAL" clId="{5A723944-2F0C-4C1A-A08B-C2C7CC2A641E}" dt="2023-09-21T15:19:12.762" v="760" actId="948"/>
          <ac:spMkLst>
            <pc:docMk/>
            <pc:sldMk cId="3297371482" sldId="323"/>
            <ac:spMk id="21506" creationId="{A1351207-8587-4249-BA11-68C3DC92504A}"/>
          </ac:spMkLst>
        </pc:spChg>
      </pc:sldChg>
      <pc:sldChg chg="addSp delSp modSp mod addAnim delAnim modAnim modNotes modNotesTx">
        <pc:chgData name="kjforde@student.ubc.ca" userId="e9ecc13d-a50c-4e25-a4a6-b2c5a8261ba4" providerId="ADAL" clId="{5A723944-2F0C-4C1A-A08B-C2C7CC2A641E}" dt="2023-09-21T19:22:30.848" v="1910"/>
        <pc:sldMkLst>
          <pc:docMk/>
          <pc:sldMk cId="778156604" sldId="329"/>
        </pc:sldMkLst>
        <pc:spChg chg="add del mod">
          <ac:chgData name="kjforde@student.ubc.ca" userId="e9ecc13d-a50c-4e25-a4a6-b2c5a8261ba4" providerId="ADAL" clId="{5A723944-2F0C-4C1A-A08B-C2C7CC2A641E}" dt="2023-09-21T16:05:38.288" v="1236" actId="1076"/>
          <ac:spMkLst>
            <pc:docMk/>
            <pc:sldMk cId="778156604" sldId="329"/>
            <ac:spMk id="2" creationId="{6AE99B40-2FE0-43A6-8070-9CF439857D0C}"/>
          </ac:spMkLst>
        </pc:spChg>
        <pc:spChg chg="mod">
          <ac:chgData name="kjforde@student.ubc.ca" userId="e9ecc13d-a50c-4e25-a4a6-b2c5a8261ba4" providerId="ADAL" clId="{5A723944-2F0C-4C1A-A08B-C2C7CC2A641E}" dt="2023-09-21T16:05:35.254" v="1235" actId="12"/>
          <ac:spMkLst>
            <pc:docMk/>
            <pc:sldMk cId="778156604" sldId="329"/>
            <ac:spMk id="3" creationId="{932C7524-05A7-47B3-8081-3F7942A7DFAF}"/>
          </ac:spMkLst>
        </pc:spChg>
        <pc:spChg chg="mod">
          <ac:chgData name="kjforde@student.ubc.ca" userId="e9ecc13d-a50c-4e25-a4a6-b2c5a8261ba4" providerId="ADAL" clId="{5A723944-2F0C-4C1A-A08B-C2C7CC2A641E}" dt="2023-09-21T16:05:43.813" v="1237" actId="1076"/>
          <ac:spMkLst>
            <pc:docMk/>
            <pc:sldMk cId="778156604" sldId="329"/>
            <ac:spMk id="5" creationId="{0E9271F0-CDDD-1A1D-B512-64E39A1FBE2A}"/>
          </ac:spMkLst>
        </pc:spChg>
        <pc:spChg chg="add del mod">
          <ac:chgData name="kjforde@student.ubc.ca" userId="e9ecc13d-a50c-4e25-a4a6-b2c5a8261ba4" providerId="ADAL" clId="{5A723944-2F0C-4C1A-A08B-C2C7CC2A641E}" dt="2023-09-21T14:23:48.280" v="40" actId="478"/>
          <ac:spMkLst>
            <pc:docMk/>
            <pc:sldMk cId="778156604" sldId="329"/>
            <ac:spMk id="7" creationId="{EBABA573-F42F-4363-B692-8E75F4344EE1}"/>
          </ac:spMkLst>
        </pc:spChg>
        <pc:picChg chg="mod">
          <ac:chgData name="kjforde@student.ubc.ca" userId="e9ecc13d-a50c-4e25-a4a6-b2c5a8261ba4" providerId="ADAL" clId="{5A723944-2F0C-4C1A-A08B-C2C7CC2A641E}" dt="2023-09-21T16:02:15.103" v="1116" actId="1076"/>
          <ac:picMkLst>
            <pc:docMk/>
            <pc:sldMk cId="778156604" sldId="329"/>
            <ac:picMk id="4" creationId="{2FD66330-05A1-BE20-235D-D59F6A14E6B3}"/>
          </ac:picMkLst>
        </pc:picChg>
        <pc:picChg chg="add del mod">
          <ac:chgData name="kjforde@student.ubc.ca" userId="e9ecc13d-a50c-4e25-a4a6-b2c5a8261ba4" providerId="ADAL" clId="{5A723944-2F0C-4C1A-A08B-C2C7CC2A641E}" dt="2023-09-21T16:02:01.783" v="1115" actId="478"/>
          <ac:picMkLst>
            <pc:docMk/>
            <pc:sldMk cId="778156604" sldId="329"/>
            <ac:picMk id="7" creationId="{5FC36D70-EE9B-1C84-3D18-2D70DE31241E}"/>
          </ac:picMkLst>
        </pc:picChg>
        <pc:picChg chg="add del mod">
          <ac:chgData name="kjforde@student.ubc.ca" userId="e9ecc13d-a50c-4e25-a4a6-b2c5a8261ba4" providerId="ADAL" clId="{5A723944-2F0C-4C1A-A08B-C2C7CC2A641E}" dt="2023-09-21T16:02:16.559" v="1117" actId="478"/>
          <ac:picMkLst>
            <pc:docMk/>
            <pc:sldMk cId="778156604" sldId="329"/>
            <ac:picMk id="9" creationId="{98CA3B7B-4808-DBE8-AA7E-842686558ACE}"/>
          </ac:picMkLst>
        </pc:picChg>
        <pc:picChg chg="add del">
          <ac:chgData name="kjforde@student.ubc.ca" userId="e9ecc13d-a50c-4e25-a4a6-b2c5a8261ba4" providerId="ADAL" clId="{5A723944-2F0C-4C1A-A08B-C2C7CC2A641E}" dt="2023-09-21T16:00:54.076" v="1102"/>
          <ac:picMkLst>
            <pc:docMk/>
            <pc:sldMk cId="778156604" sldId="329"/>
            <ac:picMk id="1026" creationId="{C318C50B-668B-8F97-B06F-FF7FA725FB76}"/>
          </ac:picMkLst>
        </pc:picChg>
      </pc:sldChg>
      <pc:sldChg chg="del">
        <pc:chgData name="kjforde@student.ubc.ca" userId="e9ecc13d-a50c-4e25-a4a6-b2c5a8261ba4" providerId="ADAL" clId="{5A723944-2F0C-4C1A-A08B-C2C7CC2A641E}" dt="2023-09-21T14:25:38.463" v="54" actId="47"/>
        <pc:sldMkLst>
          <pc:docMk/>
          <pc:sldMk cId="1310708744" sldId="332"/>
        </pc:sldMkLst>
      </pc:sldChg>
      <pc:sldChg chg="modNotesTx">
        <pc:chgData name="kjforde@student.ubc.ca" userId="e9ecc13d-a50c-4e25-a4a6-b2c5a8261ba4" providerId="ADAL" clId="{5A723944-2F0C-4C1A-A08B-C2C7CC2A641E}" dt="2023-09-21T17:41:43.173" v="1361" actId="20577"/>
        <pc:sldMkLst>
          <pc:docMk/>
          <pc:sldMk cId="699876658" sldId="337"/>
        </pc:sldMkLst>
      </pc:sldChg>
      <pc:sldChg chg="modSp mod modAnim">
        <pc:chgData name="kjforde@student.ubc.ca" userId="e9ecc13d-a50c-4e25-a4a6-b2c5a8261ba4" providerId="ADAL" clId="{5A723944-2F0C-4C1A-A08B-C2C7CC2A641E}" dt="2023-09-21T15:17:03.978" v="746"/>
        <pc:sldMkLst>
          <pc:docMk/>
          <pc:sldMk cId="2452406298" sldId="338"/>
        </pc:sldMkLst>
        <pc:spChg chg="mod">
          <ac:chgData name="kjforde@student.ubc.ca" userId="e9ecc13d-a50c-4e25-a4a6-b2c5a8261ba4" providerId="ADAL" clId="{5A723944-2F0C-4C1A-A08B-C2C7CC2A641E}" dt="2023-09-21T14:59:26.454" v="623" actId="20577"/>
          <ac:spMkLst>
            <pc:docMk/>
            <pc:sldMk cId="2452406298" sldId="338"/>
            <ac:spMk id="3" creationId="{BC4BE7F8-26C4-A965-94ED-EAFC4D4CD886}"/>
          </ac:spMkLst>
        </pc:spChg>
        <pc:spChg chg="mod">
          <ac:chgData name="kjforde@student.ubc.ca" userId="e9ecc13d-a50c-4e25-a4a6-b2c5a8261ba4" providerId="ADAL" clId="{5A723944-2F0C-4C1A-A08B-C2C7CC2A641E}" dt="2023-09-21T14:51:10.977" v="510" actId="1076"/>
          <ac:spMkLst>
            <pc:docMk/>
            <pc:sldMk cId="2452406298" sldId="338"/>
            <ac:spMk id="5" creationId="{C3CB02EF-CA4D-B540-9853-A672379BFF84}"/>
          </ac:spMkLst>
        </pc:spChg>
      </pc:sldChg>
      <pc:sldChg chg="addSp delSp modSp mod modAnim modNotesTx">
        <pc:chgData name="kjforde@student.ubc.ca" userId="e9ecc13d-a50c-4e25-a4a6-b2c5a8261ba4" providerId="ADAL" clId="{5A723944-2F0C-4C1A-A08B-C2C7CC2A641E}" dt="2023-09-21T19:35:15.494" v="3549" actId="115"/>
        <pc:sldMkLst>
          <pc:docMk/>
          <pc:sldMk cId="1052271648" sldId="339"/>
        </pc:sldMkLst>
        <pc:spChg chg="mod">
          <ac:chgData name="kjforde@student.ubc.ca" userId="e9ecc13d-a50c-4e25-a4a6-b2c5a8261ba4" providerId="ADAL" clId="{5A723944-2F0C-4C1A-A08B-C2C7CC2A641E}" dt="2023-09-21T14:30:51.989" v="148" actId="14100"/>
          <ac:spMkLst>
            <pc:docMk/>
            <pc:sldMk cId="1052271648" sldId="339"/>
            <ac:spMk id="2" creationId="{D79CB40D-DD07-305A-6E33-376E67B29004}"/>
          </ac:spMkLst>
        </pc:spChg>
        <pc:spChg chg="mod">
          <ac:chgData name="kjforde@student.ubc.ca" userId="e9ecc13d-a50c-4e25-a4a6-b2c5a8261ba4" providerId="ADAL" clId="{5A723944-2F0C-4C1A-A08B-C2C7CC2A641E}" dt="2023-09-21T14:30:47.393" v="147" actId="20577"/>
          <ac:spMkLst>
            <pc:docMk/>
            <pc:sldMk cId="1052271648" sldId="339"/>
            <ac:spMk id="3" creationId="{95ED6B86-F074-B1CE-9533-66045CC9A3BD}"/>
          </ac:spMkLst>
        </pc:spChg>
        <pc:spChg chg="add mod">
          <ac:chgData name="kjforde@student.ubc.ca" userId="e9ecc13d-a50c-4e25-a4a6-b2c5a8261ba4" providerId="ADAL" clId="{5A723944-2F0C-4C1A-A08B-C2C7CC2A641E}" dt="2023-09-21T19:35:15.494" v="3549" actId="115"/>
          <ac:spMkLst>
            <pc:docMk/>
            <pc:sldMk cId="1052271648" sldId="339"/>
            <ac:spMk id="4" creationId="{06327A05-364B-4741-6982-FFA62AFF1BFB}"/>
          </ac:spMkLst>
        </pc:spChg>
        <pc:picChg chg="del">
          <ac:chgData name="kjforde@student.ubc.ca" userId="e9ecc13d-a50c-4e25-a4a6-b2c5a8261ba4" providerId="ADAL" clId="{5A723944-2F0C-4C1A-A08B-C2C7CC2A641E}" dt="2023-09-21T14:27:14.617" v="56" actId="478"/>
          <ac:picMkLst>
            <pc:docMk/>
            <pc:sldMk cId="1052271648" sldId="339"/>
            <ac:picMk id="5" creationId="{77AB41CA-14B2-E641-6001-1470F5C1036E}"/>
          </ac:picMkLst>
        </pc:picChg>
      </pc:sldChg>
      <pc:sldChg chg="addSp modSp mod modAnim modNotesTx">
        <pc:chgData name="kjforde@student.ubc.ca" userId="e9ecc13d-a50c-4e25-a4a6-b2c5a8261ba4" providerId="ADAL" clId="{5A723944-2F0C-4C1A-A08B-C2C7CC2A641E}" dt="2023-09-21T19:38:10.252" v="3554" actId="6549"/>
        <pc:sldMkLst>
          <pc:docMk/>
          <pc:sldMk cId="3528520472" sldId="340"/>
        </pc:sldMkLst>
        <pc:spChg chg="mod">
          <ac:chgData name="kjforde@student.ubc.ca" userId="e9ecc13d-a50c-4e25-a4a6-b2c5a8261ba4" providerId="ADAL" clId="{5A723944-2F0C-4C1A-A08B-C2C7CC2A641E}" dt="2023-09-21T19:07:36.444" v="1694" actId="6549"/>
          <ac:spMkLst>
            <pc:docMk/>
            <pc:sldMk cId="3528520472" sldId="340"/>
            <ac:spMk id="2" creationId="{54A3C189-B9F2-DB2E-93BD-6B79E2333683}"/>
          </ac:spMkLst>
        </pc:spChg>
        <pc:spChg chg="mod">
          <ac:chgData name="kjforde@student.ubc.ca" userId="e9ecc13d-a50c-4e25-a4a6-b2c5a8261ba4" providerId="ADAL" clId="{5A723944-2F0C-4C1A-A08B-C2C7CC2A641E}" dt="2023-09-21T14:45:02.374" v="384" actId="1076"/>
          <ac:spMkLst>
            <pc:docMk/>
            <pc:sldMk cId="3528520472" sldId="340"/>
            <ac:spMk id="3" creationId="{C9ADD9E4-6CF7-2919-0BD2-85021113592A}"/>
          </ac:spMkLst>
        </pc:spChg>
        <pc:picChg chg="add mod">
          <ac:chgData name="kjforde@student.ubc.ca" userId="e9ecc13d-a50c-4e25-a4a6-b2c5a8261ba4" providerId="ADAL" clId="{5A723944-2F0C-4C1A-A08B-C2C7CC2A641E}" dt="2023-09-21T14:57:33.496" v="615" actId="1076"/>
          <ac:picMkLst>
            <pc:docMk/>
            <pc:sldMk cId="3528520472" sldId="340"/>
            <ac:picMk id="5" creationId="{5EFE0D83-2438-A9C6-9FB6-BDBFD58FE35D}"/>
          </ac:picMkLst>
        </pc:picChg>
      </pc:sldChg>
      <pc:sldChg chg="addSp delSp modSp mod delAnim modAnim modNotesTx">
        <pc:chgData name="kjforde@student.ubc.ca" userId="e9ecc13d-a50c-4e25-a4a6-b2c5a8261ba4" providerId="ADAL" clId="{5A723944-2F0C-4C1A-A08B-C2C7CC2A641E}" dt="2023-09-21T19:30:05.426" v="3132" actId="20577"/>
        <pc:sldMkLst>
          <pc:docMk/>
          <pc:sldMk cId="630689864" sldId="341"/>
        </pc:sldMkLst>
        <pc:spChg chg="add del mod">
          <ac:chgData name="kjforde@student.ubc.ca" userId="e9ecc13d-a50c-4e25-a4a6-b2c5a8261ba4" providerId="ADAL" clId="{5A723944-2F0C-4C1A-A08B-C2C7CC2A641E}" dt="2023-09-21T14:46:30.537" v="393" actId="1076"/>
          <ac:spMkLst>
            <pc:docMk/>
            <pc:sldMk cId="630689864" sldId="341"/>
            <ac:spMk id="3" creationId="{C9ADD9E4-6CF7-2919-0BD2-85021113592A}"/>
          </ac:spMkLst>
        </pc:spChg>
        <pc:spChg chg="add del mod">
          <ac:chgData name="kjforde@student.ubc.ca" userId="e9ecc13d-a50c-4e25-a4a6-b2c5a8261ba4" providerId="ADAL" clId="{5A723944-2F0C-4C1A-A08B-C2C7CC2A641E}" dt="2023-09-21T14:46:18.604" v="389" actId="478"/>
          <ac:spMkLst>
            <pc:docMk/>
            <pc:sldMk cId="630689864" sldId="341"/>
            <ac:spMk id="5" creationId="{6F6FC00A-F485-7CBA-DC8B-F7AEDB8BAB35}"/>
          </ac:spMkLst>
        </pc:spChg>
        <pc:spChg chg="del mod">
          <ac:chgData name="kjforde@student.ubc.ca" userId="e9ecc13d-a50c-4e25-a4a6-b2c5a8261ba4" providerId="ADAL" clId="{5A723944-2F0C-4C1A-A08B-C2C7CC2A641E}" dt="2023-09-21T14:46:22.066" v="391" actId="478"/>
          <ac:spMkLst>
            <pc:docMk/>
            <pc:sldMk cId="630689864" sldId="341"/>
            <ac:spMk id="11" creationId="{8592EA0A-684A-E360-2F13-3E2D4342E367}"/>
          </ac:spMkLst>
        </pc:spChg>
        <pc:spChg chg="mod">
          <ac:chgData name="kjforde@student.ubc.ca" userId="e9ecc13d-a50c-4e25-a4a6-b2c5a8261ba4" providerId="ADAL" clId="{5A723944-2F0C-4C1A-A08B-C2C7CC2A641E}" dt="2023-09-21T17:26:30.285" v="1246" actId="1076"/>
          <ac:spMkLst>
            <pc:docMk/>
            <pc:sldMk cId="630689864" sldId="341"/>
            <ac:spMk id="13" creationId="{F6716B32-D1AD-29E9-3E70-13A482593602}"/>
          </ac:spMkLst>
        </pc:spChg>
        <pc:picChg chg="mod">
          <ac:chgData name="kjforde@student.ubc.ca" userId="e9ecc13d-a50c-4e25-a4a6-b2c5a8261ba4" providerId="ADAL" clId="{5A723944-2F0C-4C1A-A08B-C2C7CC2A641E}" dt="2023-09-21T14:46:39.369" v="397" actId="1076"/>
          <ac:picMkLst>
            <pc:docMk/>
            <pc:sldMk cId="630689864" sldId="341"/>
            <ac:picMk id="16" creationId="{58D78140-7378-B414-5EB7-967B891ECBF1}"/>
          </ac:picMkLst>
        </pc:picChg>
      </pc:sldChg>
      <pc:sldChg chg="modSp mod modAnim modNotesTx">
        <pc:chgData name="kjforde@student.ubc.ca" userId="e9ecc13d-a50c-4e25-a4a6-b2c5a8261ba4" providerId="ADAL" clId="{5A723944-2F0C-4C1A-A08B-C2C7CC2A641E}" dt="2023-09-21T19:32:12.810" v="3404" actId="6549"/>
        <pc:sldMkLst>
          <pc:docMk/>
          <pc:sldMk cId="164977552" sldId="342"/>
        </pc:sldMkLst>
        <pc:spChg chg="mod">
          <ac:chgData name="kjforde@student.ubc.ca" userId="e9ecc13d-a50c-4e25-a4a6-b2c5a8261ba4" providerId="ADAL" clId="{5A723944-2F0C-4C1A-A08B-C2C7CC2A641E}" dt="2023-09-21T14:47:13.699" v="403" actId="1076"/>
          <ac:spMkLst>
            <pc:docMk/>
            <pc:sldMk cId="164977552" sldId="342"/>
            <ac:spMk id="3" creationId="{C9ADD9E4-6CF7-2919-0BD2-85021113592A}"/>
          </ac:spMkLst>
        </pc:spChg>
        <pc:spChg chg="mod">
          <ac:chgData name="kjforde@student.ubc.ca" userId="e9ecc13d-a50c-4e25-a4a6-b2c5a8261ba4" providerId="ADAL" clId="{5A723944-2F0C-4C1A-A08B-C2C7CC2A641E}" dt="2023-09-21T14:46:49.461" v="399" actId="1076"/>
          <ac:spMkLst>
            <pc:docMk/>
            <pc:sldMk cId="164977552" sldId="342"/>
            <ac:spMk id="5" creationId="{FC29D291-11E7-FEC3-BB95-3CA4A103CD71}"/>
          </ac:spMkLst>
        </pc:spChg>
        <pc:spChg chg="mod">
          <ac:chgData name="kjforde@student.ubc.ca" userId="e9ecc13d-a50c-4e25-a4a6-b2c5a8261ba4" providerId="ADAL" clId="{5A723944-2F0C-4C1A-A08B-C2C7CC2A641E}" dt="2023-09-21T17:40:19.570" v="1309" actId="113"/>
          <ac:spMkLst>
            <pc:docMk/>
            <pc:sldMk cId="164977552" sldId="342"/>
            <ac:spMk id="11" creationId="{8592EA0A-684A-E360-2F13-3E2D4342E367}"/>
          </ac:spMkLst>
        </pc:spChg>
        <pc:picChg chg="mod">
          <ac:chgData name="kjforde@student.ubc.ca" userId="e9ecc13d-a50c-4e25-a4a6-b2c5a8261ba4" providerId="ADAL" clId="{5A723944-2F0C-4C1A-A08B-C2C7CC2A641E}" dt="2023-09-21T14:58:19.664" v="617" actId="14100"/>
          <ac:picMkLst>
            <pc:docMk/>
            <pc:sldMk cId="164977552" sldId="342"/>
            <ac:picMk id="4" creationId="{BE19491F-378A-9B48-2D2C-6D1D62D6C9D9}"/>
          </ac:picMkLst>
        </pc:picChg>
      </pc:sldChg>
      <pc:sldChg chg="modSp mod">
        <pc:chgData name="kjforde@student.ubc.ca" userId="e9ecc13d-a50c-4e25-a4a6-b2c5a8261ba4" providerId="ADAL" clId="{5A723944-2F0C-4C1A-A08B-C2C7CC2A641E}" dt="2023-09-21T14:58:29.060" v="618" actId="403"/>
        <pc:sldMkLst>
          <pc:docMk/>
          <pc:sldMk cId="253867733" sldId="344"/>
        </pc:sldMkLst>
        <pc:spChg chg="mod">
          <ac:chgData name="kjforde@student.ubc.ca" userId="e9ecc13d-a50c-4e25-a4a6-b2c5a8261ba4" providerId="ADAL" clId="{5A723944-2F0C-4C1A-A08B-C2C7CC2A641E}" dt="2023-09-21T14:58:29.060" v="618" actId="403"/>
          <ac:spMkLst>
            <pc:docMk/>
            <pc:sldMk cId="253867733" sldId="344"/>
            <ac:spMk id="2" creationId="{CE636B2C-A7D9-B1E2-F030-1296387A3E83}"/>
          </ac:spMkLst>
        </pc:spChg>
      </pc:sldChg>
      <pc:sldChg chg="modSp mod">
        <pc:chgData name="kjforde@student.ubc.ca" userId="e9ecc13d-a50c-4e25-a4a6-b2c5a8261ba4" providerId="ADAL" clId="{5A723944-2F0C-4C1A-A08B-C2C7CC2A641E}" dt="2023-09-21T15:54:10.435" v="1077" actId="114"/>
        <pc:sldMkLst>
          <pc:docMk/>
          <pc:sldMk cId="1648354683" sldId="348"/>
        </pc:sldMkLst>
        <pc:spChg chg="mod">
          <ac:chgData name="kjforde@student.ubc.ca" userId="e9ecc13d-a50c-4e25-a4a6-b2c5a8261ba4" providerId="ADAL" clId="{5A723944-2F0C-4C1A-A08B-C2C7CC2A641E}" dt="2023-09-21T15:54:10.435" v="1077" actId="114"/>
          <ac:spMkLst>
            <pc:docMk/>
            <pc:sldMk cId="1648354683" sldId="348"/>
            <ac:spMk id="3" creationId="{BC4BE7F8-26C4-A965-94ED-EAFC4D4CD886}"/>
          </ac:spMkLst>
        </pc:spChg>
      </pc:sldChg>
      <pc:sldChg chg="modSp mod modAnim modNotes modNotesTx">
        <pc:chgData name="kjforde@student.ubc.ca" userId="e9ecc13d-a50c-4e25-a4a6-b2c5a8261ba4" providerId="ADAL" clId="{5A723944-2F0C-4C1A-A08B-C2C7CC2A641E}" dt="2023-09-21T19:35:15.545" v="3550" actId="27636"/>
        <pc:sldMkLst>
          <pc:docMk/>
          <pc:sldMk cId="3411616639" sldId="349"/>
        </pc:sldMkLst>
        <pc:spChg chg="mod">
          <ac:chgData name="kjforde@student.ubc.ca" userId="e9ecc13d-a50c-4e25-a4a6-b2c5a8261ba4" providerId="ADAL" clId="{5A723944-2F0C-4C1A-A08B-C2C7CC2A641E}" dt="2023-09-21T15:11:56.386" v="705" actId="404"/>
          <ac:spMkLst>
            <pc:docMk/>
            <pc:sldMk cId="3411616639" sldId="349"/>
            <ac:spMk id="2" creationId="{A297E7CE-221B-CE34-CFE0-FFC4D582C352}"/>
          </ac:spMkLst>
        </pc:spChg>
        <pc:spChg chg="mod">
          <ac:chgData name="kjforde@student.ubc.ca" userId="e9ecc13d-a50c-4e25-a4a6-b2c5a8261ba4" providerId="ADAL" clId="{5A723944-2F0C-4C1A-A08B-C2C7CC2A641E}" dt="2023-09-21T14:43:04.681" v="366" actId="1076"/>
          <ac:spMkLst>
            <pc:docMk/>
            <pc:sldMk cId="3411616639" sldId="349"/>
            <ac:spMk id="3" creationId="{C752B97F-AA48-08DB-13FF-A6CCC67E53D5}"/>
          </ac:spMkLst>
        </pc:spChg>
      </pc:sldChg>
      <pc:sldChg chg="modSp mod modAnim modNotesTx">
        <pc:chgData name="kjforde@student.ubc.ca" userId="e9ecc13d-a50c-4e25-a4a6-b2c5a8261ba4" providerId="ADAL" clId="{5A723944-2F0C-4C1A-A08B-C2C7CC2A641E}" dt="2023-09-21T19:24:49.494" v="2161" actId="5793"/>
        <pc:sldMkLst>
          <pc:docMk/>
          <pc:sldMk cId="3135583957" sldId="351"/>
        </pc:sldMkLst>
        <pc:spChg chg="mod">
          <ac:chgData name="kjforde@student.ubc.ca" userId="e9ecc13d-a50c-4e25-a4a6-b2c5a8261ba4" providerId="ADAL" clId="{5A723944-2F0C-4C1A-A08B-C2C7CC2A641E}" dt="2023-09-21T19:06:09.833" v="1691" actId="115"/>
          <ac:spMkLst>
            <pc:docMk/>
            <pc:sldMk cId="3135583957" sldId="351"/>
            <ac:spMk id="2" creationId="{3FB58519-5B84-8F8E-DC07-D4F0D57B1197}"/>
          </ac:spMkLst>
        </pc:spChg>
        <pc:spChg chg="mod">
          <ac:chgData name="kjforde@student.ubc.ca" userId="e9ecc13d-a50c-4e25-a4a6-b2c5a8261ba4" providerId="ADAL" clId="{5A723944-2F0C-4C1A-A08B-C2C7CC2A641E}" dt="2023-09-21T14:44:42.040" v="381" actId="1076"/>
          <ac:spMkLst>
            <pc:docMk/>
            <pc:sldMk cId="3135583957" sldId="351"/>
            <ac:spMk id="3" creationId="{0472C71E-9D84-EAC9-FB27-221C7B083760}"/>
          </ac:spMkLst>
        </pc:spChg>
      </pc:sldChg>
      <pc:sldChg chg="modSp mod modNotesTx">
        <pc:chgData name="kjforde@student.ubc.ca" userId="e9ecc13d-a50c-4e25-a4a6-b2c5a8261ba4" providerId="ADAL" clId="{5A723944-2F0C-4C1A-A08B-C2C7CC2A641E}" dt="2023-09-21T15:42:31.594" v="949" actId="114"/>
        <pc:sldMkLst>
          <pc:docMk/>
          <pc:sldMk cId="3949425536" sldId="352"/>
        </pc:sldMkLst>
        <pc:spChg chg="mod">
          <ac:chgData name="kjforde@student.ubc.ca" userId="e9ecc13d-a50c-4e25-a4a6-b2c5a8261ba4" providerId="ADAL" clId="{5A723944-2F0C-4C1A-A08B-C2C7CC2A641E}" dt="2023-09-21T15:42:31.594" v="949" actId="114"/>
          <ac:spMkLst>
            <pc:docMk/>
            <pc:sldMk cId="3949425536" sldId="352"/>
            <ac:spMk id="3" creationId="{BC4BE7F8-26C4-A965-94ED-EAFC4D4CD886}"/>
          </ac:spMkLst>
        </pc:spChg>
      </pc:sldChg>
      <pc:sldChg chg="addSp delSp modSp mod modNotesTx">
        <pc:chgData name="kjforde@student.ubc.ca" userId="e9ecc13d-a50c-4e25-a4a6-b2c5a8261ba4" providerId="ADAL" clId="{5A723944-2F0C-4C1A-A08B-C2C7CC2A641E}" dt="2023-09-21T15:01:51.924" v="629"/>
        <pc:sldMkLst>
          <pc:docMk/>
          <pc:sldMk cId="801690321" sldId="353"/>
        </pc:sldMkLst>
        <pc:picChg chg="del">
          <ac:chgData name="kjforde@student.ubc.ca" userId="e9ecc13d-a50c-4e25-a4a6-b2c5a8261ba4" providerId="ADAL" clId="{5A723944-2F0C-4C1A-A08B-C2C7CC2A641E}" dt="2023-09-21T15:01:42.259" v="625" actId="478"/>
          <ac:picMkLst>
            <pc:docMk/>
            <pc:sldMk cId="801690321" sldId="353"/>
            <ac:picMk id="4" creationId="{6B19059F-A1A0-A447-AEEC-4F24958A27BF}"/>
          </ac:picMkLst>
        </pc:picChg>
        <pc:picChg chg="add mod">
          <ac:chgData name="kjforde@student.ubc.ca" userId="e9ecc13d-a50c-4e25-a4a6-b2c5a8261ba4" providerId="ADAL" clId="{5A723944-2F0C-4C1A-A08B-C2C7CC2A641E}" dt="2023-09-21T15:01:47.412" v="628" actId="1076"/>
          <ac:picMkLst>
            <pc:docMk/>
            <pc:sldMk cId="801690321" sldId="353"/>
            <ac:picMk id="5" creationId="{3B3A3D80-AE83-56CC-0623-A511A1BD64B9}"/>
          </ac:picMkLst>
        </pc:picChg>
      </pc:sldChg>
      <pc:sldChg chg="modSp mod modAnim">
        <pc:chgData name="kjforde@student.ubc.ca" userId="e9ecc13d-a50c-4e25-a4a6-b2c5a8261ba4" providerId="ADAL" clId="{5A723944-2F0C-4C1A-A08B-C2C7CC2A641E}" dt="2023-09-21T14:50:32.328" v="503" actId="20577"/>
        <pc:sldMkLst>
          <pc:docMk/>
          <pc:sldMk cId="2044329083" sldId="354"/>
        </pc:sldMkLst>
        <pc:spChg chg="mod">
          <ac:chgData name="kjforde@student.ubc.ca" userId="e9ecc13d-a50c-4e25-a4a6-b2c5a8261ba4" providerId="ADAL" clId="{5A723944-2F0C-4C1A-A08B-C2C7CC2A641E}" dt="2023-09-21T14:50:32.328" v="503" actId="20577"/>
          <ac:spMkLst>
            <pc:docMk/>
            <pc:sldMk cId="2044329083" sldId="354"/>
            <ac:spMk id="2" creationId="{B13CB325-A24A-9519-6B41-1F5321BEE82B}"/>
          </ac:spMkLst>
        </pc:spChg>
        <pc:spChg chg="mod">
          <ac:chgData name="kjforde@student.ubc.ca" userId="e9ecc13d-a50c-4e25-a4a6-b2c5a8261ba4" providerId="ADAL" clId="{5A723944-2F0C-4C1A-A08B-C2C7CC2A641E}" dt="2023-09-21T14:48:49.752" v="422" actId="1076"/>
          <ac:spMkLst>
            <pc:docMk/>
            <pc:sldMk cId="2044329083" sldId="354"/>
            <ac:spMk id="3" creationId="{CFCC28BA-5977-BB93-8525-18C861B60202}"/>
          </ac:spMkLst>
        </pc:spChg>
      </pc:sldChg>
      <pc:sldChg chg="modSp mod modAnim">
        <pc:chgData name="kjforde@student.ubc.ca" userId="e9ecc13d-a50c-4e25-a4a6-b2c5a8261ba4" providerId="ADAL" clId="{5A723944-2F0C-4C1A-A08B-C2C7CC2A641E}" dt="2023-09-21T15:18:26.428" v="756" actId="1076"/>
        <pc:sldMkLst>
          <pc:docMk/>
          <pc:sldMk cId="3957928895" sldId="355"/>
        </pc:sldMkLst>
        <pc:spChg chg="mod">
          <ac:chgData name="kjforde@student.ubc.ca" userId="e9ecc13d-a50c-4e25-a4a6-b2c5a8261ba4" providerId="ADAL" clId="{5A723944-2F0C-4C1A-A08B-C2C7CC2A641E}" dt="2023-09-21T15:18:26.428" v="756" actId="1076"/>
          <ac:spMkLst>
            <pc:docMk/>
            <pc:sldMk cId="3957928895" sldId="355"/>
            <ac:spMk id="3" creationId="{BC4BE7F8-26C4-A965-94ED-EAFC4D4CD886}"/>
          </ac:spMkLst>
        </pc:spChg>
        <pc:spChg chg="mod">
          <ac:chgData name="kjforde@student.ubc.ca" userId="e9ecc13d-a50c-4e25-a4a6-b2c5a8261ba4" providerId="ADAL" clId="{5A723944-2F0C-4C1A-A08B-C2C7CC2A641E}" dt="2023-09-21T15:18:10.071" v="753" actId="1076"/>
          <ac:spMkLst>
            <pc:docMk/>
            <pc:sldMk cId="3957928895" sldId="355"/>
            <ac:spMk id="5" creationId="{C3CB02EF-CA4D-B540-9853-A672379BFF84}"/>
          </ac:spMkLst>
        </pc:spChg>
      </pc:sldChg>
      <pc:sldChg chg="modSp mod modAnim">
        <pc:chgData name="kjforde@student.ubc.ca" userId="e9ecc13d-a50c-4e25-a4a6-b2c5a8261ba4" providerId="ADAL" clId="{5A723944-2F0C-4C1A-A08B-C2C7CC2A641E}" dt="2023-09-21T15:21:37.933" v="767"/>
        <pc:sldMkLst>
          <pc:docMk/>
          <pc:sldMk cId="1839478288" sldId="356"/>
        </pc:sldMkLst>
        <pc:spChg chg="mod">
          <ac:chgData name="kjforde@student.ubc.ca" userId="e9ecc13d-a50c-4e25-a4a6-b2c5a8261ba4" providerId="ADAL" clId="{5A723944-2F0C-4C1A-A08B-C2C7CC2A641E}" dt="2023-09-21T15:21:27.945" v="763" actId="6549"/>
          <ac:spMkLst>
            <pc:docMk/>
            <pc:sldMk cId="1839478288" sldId="356"/>
            <ac:spMk id="3" creationId="{BC4BE7F8-26C4-A965-94ED-EAFC4D4CD886}"/>
          </ac:spMkLst>
        </pc:spChg>
        <pc:spChg chg="mod">
          <ac:chgData name="kjforde@student.ubc.ca" userId="e9ecc13d-a50c-4e25-a4a6-b2c5a8261ba4" providerId="ADAL" clId="{5A723944-2F0C-4C1A-A08B-C2C7CC2A641E}" dt="2023-09-21T14:53:03.996" v="553" actId="1076"/>
          <ac:spMkLst>
            <pc:docMk/>
            <pc:sldMk cId="1839478288" sldId="356"/>
            <ac:spMk id="5" creationId="{C3CB02EF-CA4D-B540-9853-A672379BFF84}"/>
          </ac:spMkLst>
        </pc:spChg>
      </pc:sldChg>
      <pc:sldChg chg="modSp mod modNotes modNotesTx">
        <pc:chgData name="kjforde@student.ubc.ca" userId="e9ecc13d-a50c-4e25-a4a6-b2c5a8261ba4" providerId="ADAL" clId="{5A723944-2F0C-4C1A-A08B-C2C7CC2A641E}" dt="2023-09-21T17:30:39.862" v="1269" actId="5793"/>
        <pc:sldMkLst>
          <pc:docMk/>
          <pc:sldMk cId="2757834770" sldId="357"/>
        </pc:sldMkLst>
        <pc:spChg chg="mod">
          <ac:chgData name="kjforde@student.ubc.ca" userId="e9ecc13d-a50c-4e25-a4a6-b2c5a8261ba4" providerId="ADAL" clId="{5A723944-2F0C-4C1A-A08B-C2C7CC2A641E}" dt="2023-09-21T14:53:50.080" v="559" actId="1076"/>
          <ac:spMkLst>
            <pc:docMk/>
            <pc:sldMk cId="2757834770" sldId="357"/>
            <ac:spMk id="5" creationId="{C3CB02EF-CA4D-B540-9853-A672379BFF84}"/>
          </ac:spMkLst>
        </pc:spChg>
        <pc:spChg chg="mod">
          <ac:chgData name="kjforde@student.ubc.ca" userId="e9ecc13d-a50c-4e25-a4a6-b2c5a8261ba4" providerId="ADAL" clId="{5A723944-2F0C-4C1A-A08B-C2C7CC2A641E}" dt="2023-09-21T17:30:39.862" v="1269" actId="5793"/>
          <ac:spMkLst>
            <pc:docMk/>
            <pc:sldMk cId="2757834770" sldId="357"/>
            <ac:spMk id="21506" creationId="{A1351207-8587-4249-BA11-68C3DC92504A}"/>
          </ac:spMkLst>
        </pc:spChg>
      </pc:sldChg>
      <pc:sldChg chg="addSp modSp mod">
        <pc:chgData name="kjforde@student.ubc.ca" userId="e9ecc13d-a50c-4e25-a4a6-b2c5a8261ba4" providerId="ADAL" clId="{5A723944-2F0C-4C1A-A08B-C2C7CC2A641E}" dt="2023-09-21T19:16:06.482" v="1739" actId="1076"/>
        <pc:sldMkLst>
          <pc:docMk/>
          <pc:sldMk cId="1468774037" sldId="361"/>
        </pc:sldMkLst>
        <pc:spChg chg="add mod">
          <ac:chgData name="kjforde@student.ubc.ca" userId="e9ecc13d-a50c-4e25-a4a6-b2c5a8261ba4" providerId="ADAL" clId="{5A723944-2F0C-4C1A-A08B-C2C7CC2A641E}" dt="2023-09-21T19:14:38.759" v="1708" actId="1076"/>
          <ac:spMkLst>
            <pc:docMk/>
            <pc:sldMk cId="1468774037" sldId="361"/>
            <ac:spMk id="3" creationId="{74CD2B97-EE7A-9999-F009-84C6752B0214}"/>
          </ac:spMkLst>
        </pc:spChg>
        <pc:picChg chg="mod">
          <ac:chgData name="kjforde@student.ubc.ca" userId="e9ecc13d-a50c-4e25-a4a6-b2c5a8261ba4" providerId="ADAL" clId="{5A723944-2F0C-4C1A-A08B-C2C7CC2A641E}" dt="2023-09-21T19:16:06.482" v="1739" actId="1076"/>
          <ac:picMkLst>
            <pc:docMk/>
            <pc:sldMk cId="1468774037" sldId="361"/>
            <ac:picMk id="12" creationId="{C7E1FFEA-4400-BE7A-F5BC-B924B4F7442E}"/>
          </ac:picMkLst>
        </pc:picChg>
      </pc:sldChg>
      <pc:sldChg chg="addSp delSp modSp mod modNotesTx">
        <pc:chgData name="kjforde@student.ubc.ca" userId="e9ecc13d-a50c-4e25-a4a6-b2c5a8261ba4" providerId="ADAL" clId="{5A723944-2F0C-4C1A-A08B-C2C7CC2A641E}" dt="2023-09-21T19:16:26.124" v="1747" actId="1076"/>
        <pc:sldMkLst>
          <pc:docMk/>
          <pc:sldMk cId="4217928369" sldId="362"/>
        </pc:sldMkLst>
        <pc:spChg chg="add del mod">
          <ac:chgData name="kjforde@student.ubc.ca" userId="e9ecc13d-a50c-4e25-a4a6-b2c5a8261ba4" providerId="ADAL" clId="{5A723944-2F0C-4C1A-A08B-C2C7CC2A641E}" dt="2023-09-21T19:14:55.550" v="1713"/>
          <ac:spMkLst>
            <pc:docMk/>
            <pc:sldMk cId="4217928369" sldId="362"/>
            <ac:spMk id="11" creationId="{CBED3117-FEA6-08E3-9610-29BDC18D61F7}"/>
          </ac:spMkLst>
        </pc:spChg>
        <pc:spChg chg="add del mod">
          <ac:chgData name="kjforde@student.ubc.ca" userId="e9ecc13d-a50c-4e25-a4a6-b2c5a8261ba4" providerId="ADAL" clId="{5A723944-2F0C-4C1A-A08B-C2C7CC2A641E}" dt="2023-09-21T19:15:10.304" v="1721"/>
          <ac:spMkLst>
            <pc:docMk/>
            <pc:sldMk cId="4217928369" sldId="362"/>
            <ac:spMk id="13" creationId="{38FD0C72-94E8-380B-5925-2412A371425E}"/>
          </ac:spMkLst>
        </pc:spChg>
        <pc:spChg chg="add del mod">
          <ac:chgData name="kjforde@student.ubc.ca" userId="e9ecc13d-a50c-4e25-a4a6-b2c5a8261ba4" providerId="ADAL" clId="{5A723944-2F0C-4C1A-A08B-C2C7CC2A641E}" dt="2023-09-21T19:15:10.304" v="1721"/>
          <ac:spMkLst>
            <pc:docMk/>
            <pc:sldMk cId="4217928369" sldId="362"/>
            <ac:spMk id="14" creationId="{A2D94765-E3B0-686D-F80C-2EF7B6512B7D}"/>
          </ac:spMkLst>
        </pc:spChg>
        <pc:spChg chg="add del mod">
          <ac:chgData name="kjforde@student.ubc.ca" userId="e9ecc13d-a50c-4e25-a4a6-b2c5a8261ba4" providerId="ADAL" clId="{5A723944-2F0C-4C1A-A08B-C2C7CC2A641E}" dt="2023-09-21T19:15:10.304" v="1721"/>
          <ac:spMkLst>
            <pc:docMk/>
            <pc:sldMk cId="4217928369" sldId="362"/>
            <ac:spMk id="15" creationId="{E9590EE7-7345-75DC-9EB7-100B023237EF}"/>
          </ac:spMkLst>
        </pc:spChg>
        <pc:spChg chg="add mod">
          <ac:chgData name="kjforde@student.ubc.ca" userId="e9ecc13d-a50c-4e25-a4a6-b2c5a8261ba4" providerId="ADAL" clId="{5A723944-2F0C-4C1A-A08B-C2C7CC2A641E}" dt="2023-09-21T19:16:00.358" v="1738" actId="1076"/>
          <ac:spMkLst>
            <pc:docMk/>
            <pc:sldMk cId="4217928369" sldId="362"/>
            <ac:spMk id="17" creationId="{6073DEB3-6EFB-672B-AE11-3986524FF61E}"/>
          </ac:spMkLst>
        </pc:spChg>
        <pc:spChg chg="add mod">
          <ac:chgData name="kjforde@student.ubc.ca" userId="e9ecc13d-a50c-4e25-a4a6-b2c5a8261ba4" providerId="ADAL" clId="{5A723944-2F0C-4C1A-A08B-C2C7CC2A641E}" dt="2023-09-21T19:16:26.124" v="1747" actId="1076"/>
          <ac:spMkLst>
            <pc:docMk/>
            <pc:sldMk cId="4217928369" sldId="362"/>
            <ac:spMk id="18" creationId="{2CDC1E46-D524-4D10-DA4E-1208FA683564}"/>
          </ac:spMkLst>
        </pc:spChg>
        <pc:picChg chg="add del mod">
          <ac:chgData name="kjforde@student.ubc.ca" userId="e9ecc13d-a50c-4e25-a4a6-b2c5a8261ba4" providerId="ADAL" clId="{5A723944-2F0C-4C1A-A08B-C2C7CC2A641E}" dt="2023-09-21T19:14:47.324" v="1709" actId="478"/>
          <ac:picMkLst>
            <pc:docMk/>
            <pc:sldMk cId="4217928369" sldId="362"/>
            <ac:picMk id="5" creationId="{B75D5702-D80F-42BF-8523-F6D519A8201B}"/>
          </ac:picMkLst>
        </pc:picChg>
        <pc:picChg chg="add del mod">
          <ac:chgData name="kjforde@student.ubc.ca" userId="e9ecc13d-a50c-4e25-a4a6-b2c5a8261ba4" providerId="ADAL" clId="{5A723944-2F0C-4C1A-A08B-C2C7CC2A641E}" dt="2023-09-21T19:14:48.573" v="1711"/>
          <ac:picMkLst>
            <pc:docMk/>
            <pc:sldMk cId="4217928369" sldId="362"/>
            <ac:picMk id="6" creationId="{A6126139-496C-F76B-3F5F-0F9131AADCEE}"/>
          </ac:picMkLst>
        </pc:picChg>
        <pc:picChg chg="del">
          <ac:chgData name="kjforde@student.ubc.ca" userId="e9ecc13d-a50c-4e25-a4a6-b2c5a8261ba4" providerId="ADAL" clId="{5A723944-2F0C-4C1A-A08B-C2C7CC2A641E}" dt="2023-09-21T19:13:45.124" v="1695" actId="478"/>
          <ac:picMkLst>
            <pc:docMk/>
            <pc:sldMk cId="4217928369" sldId="362"/>
            <ac:picMk id="8" creationId="{B0626027-ACEC-681E-5800-5C44FA445516}"/>
          </ac:picMkLst>
        </pc:picChg>
        <pc:picChg chg="add del mod">
          <ac:chgData name="kjforde@student.ubc.ca" userId="e9ecc13d-a50c-4e25-a4a6-b2c5a8261ba4" providerId="ADAL" clId="{5A723944-2F0C-4C1A-A08B-C2C7CC2A641E}" dt="2023-09-21T19:15:10.304" v="1721"/>
          <ac:picMkLst>
            <pc:docMk/>
            <pc:sldMk cId="4217928369" sldId="362"/>
            <ac:picMk id="12" creationId="{B93EB690-27AD-08BC-D52D-5CB1E001398D}"/>
          </ac:picMkLst>
        </pc:picChg>
        <pc:picChg chg="add mod">
          <ac:chgData name="kjforde@student.ubc.ca" userId="e9ecc13d-a50c-4e25-a4a6-b2c5a8261ba4" providerId="ADAL" clId="{5A723944-2F0C-4C1A-A08B-C2C7CC2A641E}" dt="2023-09-21T19:15:24.417" v="1726" actId="14100"/>
          <ac:picMkLst>
            <pc:docMk/>
            <pc:sldMk cId="4217928369" sldId="362"/>
            <ac:picMk id="16" creationId="{B19A9407-A973-13E8-D439-9A2FFB89CFB9}"/>
          </ac:picMkLst>
        </pc:picChg>
      </pc:sldChg>
      <pc:sldChg chg="addSp delSp modSp mod modAnim modNotes modNotesTx">
        <pc:chgData name="kjforde@student.ubc.ca" userId="e9ecc13d-a50c-4e25-a4a6-b2c5a8261ba4" providerId="ADAL" clId="{5A723944-2F0C-4C1A-A08B-C2C7CC2A641E}" dt="2023-09-21T19:06:05.278" v="1689" actId="27636"/>
        <pc:sldMkLst>
          <pc:docMk/>
          <pc:sldMk cId="298783631" sldId="363"/>
        </pc:sldMkLst>
        <pc:spChg chg="mod">
          <ac:chgData name="kjforde@student.ubc.ca" userId="e9ecc13d-a50c-4e25-a4a6-b2c5a8261ba4" providerId="ADAL" clId="{5A723944-2F0C-4C1A-A08B-C2C7CC2A641E}" dt="2023-09-21T17:33:57.594" v="1290" actId="113"/>
          <ac:spMkLst>
            <pc:docMk/>
            <pc:sldMk cId="298783631" sldId="363"/>
            <ac:spMk id="2" creationId="{5D871D44-9D7F-8A8B-8FB4-2E3A63EF7E8D}"/>
          </ac:spMkLst>
        </pc:spChg>
        <pc:spChg chg="mod">
          <ac:chgData name="kjforde@student.ubc.ca" userId="e9ecc13d-a50c-4e25-a4a6-b2c5a8261ba4" providerId="ADAL" clId="{5A723944-2F0C-4C1A-A08B-C2C7CC2A641E}" dt="2023-09-21T15:35:41.401" v="922" actId="1076"/>
          <ac:spMkLst>
            <pc:docMk/>
            <pc:sldMk cId="298783631" sldId="363"/>
            <ac:spMk id="3" creationId="{6885A10D-84E6-3D98-D00F-2AA02A28EB32}"/>
          </ac:spMkLst>
        </pc:spChg>
        <pc:spChg chg="add mod">
          <ac:chgData name="kjforde@student.ubc.ca" userId="e9ecc13d-a50c-4e25-a4a6-b2c5a8261ba4" providerId="ADAL" clId="{5A723944-2F0C-4C1A-A08B-C2C7CC2A641E}" dt="2023-09-21T18:07:12.189" v="1399" actId="1076"/>
          <ac:spMkLst>
            <pc:docMk/>
            <pc:sldMk cId="298783631" sldId="363"/>
            <ac:spMk id="4" creationId="{F8ED02E1-B6BC-6240-E836-5DEF93279C84}"/>
          </ac:spMkLst>
        </pc:spChg>
        <pc:spChg chg="add del">
          <ac:chgData name="kjforde@student.ubc.ca" userId="e9ecc13d-a50c-4e25-a4a6-b2c5a8261ba4" providerId="ADAL" clId="{5A723944-2F0C-4C1A-A08B-C2C7CC2A641E}" dt="2023-09-21T15:57:51.038" v="1092" actId="22"/>
          <ac:spMkLst>
            <pc:docMk/>
            <pc:sldMk cId="298783631" sldId="363"/>
            <ac:spMk id="7" creationId="{07F75D47-77BB-9FAD-58FA-3855E1DCE47B}"/>
          </ac:spMkLst>
        </pc:spChg>
        <pc:spChg chg="add mod">
          <ac:chgData name="kjforde@student.ubc.ca" userId="e9ecc13d-a50c-4e25-a4a6-b2c5a8261ba4" providerId="ADAL" clId="{5A723944-2F0C-4C1A-A08B-C2C7CC2A641E}" dt="2023-09-21T17:34:38.114" v="1300" actId="1076"/>
          <ac:spMkLst>
            <pc:docMk/>
            <pc:sldMk cId="298783631" sldId="363"/>
            <ac:spMk id="9" creationId="{18AA906F-CBF3-4D20-C68D-523853AB1DD9}"/>
          </ac:spMkLst>
        </pc:spChg>
        <pc:picChg chg="del mod">
          <ac:chgData name="kjforde@student.ubc.ca" userId="e9ecc13d-a50c-4e25-a4a6-b2c5a8261ba4" providerId="ADAL" clId="{5A723944-2F0C-4C1A-A08B-C2C7CC2A641E}" dt="2023-09-21T15:30:43.831" v="838" actId="478"/>
          <ac:picMkLst>
            <pc:docMk/>
            <pc:sldMk cId="298783631" sldId="363"/>
            <ac:picMk id="6" creationId="{8DBD99C0-BCDF-982E-0CD2-56BAC71D1B2E}"/>
          </ac:picMkLst>
        </pc:picChg>
        <pc:picChg chg="mod">
          <ac:chgData name="kjforde@student.ubc.ca" userId="e9ecc13d-a50c-4e25-a4a6-b2c5a8261ba4" providerId="ADAL" clId="{5A723944-2F0C-4C1A-A08B-C2C7CC2A641E}" dt="2023-09-21T15:34:46.377" v="893" actId="14100"/>
          <ac:picMkLst>
            <pc:docMk/>
            <pc:sldMk cId="298783631" sldId="363"/>
            <ac:picMk id="8" creationId="{BF1273A7-0CCB-E900-AC04-E12F0230412A}"/>
          </ac:picMkLst>
        </pc:picChg>
      </pc:sldChg>
      <pc:sldChg chg="modSp mod ord">
        <pc:chgData name="kjforde@student.ubc.ca" userId="e9ecc13d-a50c-4e25-a4a6-b2c5a8261ba4" providerId="ADAL" clId="{5A723944-2F0C-4C1A-A08B-C2C7CC2A641E}" dt="2023-09-21T19:05:26.596" v="1685"/>
        <pc:sldMkLst>
          <pc:docMk/>
          <pc:sldMk cId="3442393419" sldId="364"/>
        </pc:sldMkLst>
        <pc:spChg chg="mod">
          <ac:chgData name="kjforde@student.ubc.ca" userId="e9ecc13d-a50c-4e25-a4a6-b2c5a8261ba4" providerId="ADAL" clId="{5A723944-2F0C-4C1A-A08B-C2C7CC2A641E}" dt="2023-09-21T17:23:47.245" v="1243" actId="207"/>
          <ac:spMkLst>
            <pc:docMk/>
            <pc:sldMk cId="3442393419" sldId="364"/>
            <ac:spMk id="2" creationId="{A297E7CE-221B-CE34-CFE0-FFC4D582C352}"/>
          </ac:spMkLst>
        </pc:spChg>
        <pc:spChg chg="mod">
          <ac:chgData name="kjforde@student.ubc.ca" userId="e9ecc13d-a50c-4e25-a4a6-b2c5a8261ba4" providerId="ADAL" clId="{5A723944-2F0C-4C1A-A08B-C2C7CC2A641E}" dt="2023-09-21T14:43:08.513" v="367" actId="1076"/>
          <ac:spMkLst>
            <pc:docMk/>
            <pc:sldMk cId="3442393419" sldId="364"/>
            <ac:spMk id="3" creationId="{C752B97F-AA48-08DB-13FF-A6CCC67E53D5}"/>
          </ac:spMkLst>
        </pc:spChg>
        <pc:spChg chg="mod">
          <ac:chgData name="kjforde@student.ubc.ca" userId="e9ecc13d-a50c-4e25-a4a6-b2c5a8261ba4" providerId="ADAL" clId="{5A723944-2F0C-4C1A-A08B-C2C7CC2A641E}" dt="2023-09-21T15:18:40.934" v="757" actId="2711"/>
          <ac:spMkLst>
            <pc:docMk/>
            <pc:sldMk cId="3442393419" sldId="364"/>
            <ac:spMk id="4" creationId="{7BC7B09C-03E1-89B1-B3D2-2ADC9D99DF86}"/>
          </ac:spMkLst>
        </pc:spChg>
      </pc:sldChg>
      <pc:sldChg chg="modSp mod ord modAnim">
        <pc:chgData name="kjforde@student.ubc.ca" userId="e9ecc13d-a50c-4e25-a4a6-b2c5a8261ba4" providerId="ADAL" clId="{5A723944-2F0C-4C1A-A08B-C2C7CC2A641E}" dt="2023-09-21T15:27:02.880" v="831" actId="404"/>
        <pc:sldMkLst>
          <pc:docMk/>
          <pc:sldMk cId="1035474648" sldId="365"/>
        </pc:sldMkLst>
        <pc:spChg chg="mod">
          <ac:chgData name="kjforde@student.ubc.ca" userId="e9ecc13d-a50c-4e25-a4a6-b2c5a8261ba4" providerId="ADAL" clId="{5A723944-2F0C-4C1A-A08B-C2C7CC2A641E}" dt="2023-09-21T15:27:02.880" v="831" actId="404"/>
          <ac:spMkLst>
            <pc:docMk/>
            <pc:sldMk cId="1035474648" sldId="365"/>
            <ac:spMk id="2" creationId="{A297E7CE-221B-CE34-CFE0-FFC4D582C352}"/>
          </ac:spMkLst>
        </pc:spChg>
        <pc:spChg chg="mod">
          <ac:chgData name="kjforde@student.ubc.ca" userId="e9ecc13d-a50c-4e25-a4a6-b2c5a8261ba4" providerId="ADAL" clId="{5A723944-2F0C-4C1A-A08B-C2C7CC2A641E}" dt="2023-09-21T14:43:22.385" v="369" actId="1076"/>
          <ac:spMkLst>
            <pc:docMk/>
            <pc:sldMk cId="1035474648" sldId="365"/>
            <ac:spMk id="3" creationId="{C752B97F-AA48-08DB-13FF-A6CCC67E53D5}"/>
          </ac:spMkLst>
        </pc:spChg>
      </pc:sldChg>
      <pc:sldChg chg="add del">
        <pc:chgData name="kjforde@student.ubc.ca" userId="e9ecc13d-a50c-4e25-a4a6-b2c5a8261ba4" providerId="ADAL" clId="{5A723944-2F0C-4C1A-A08B-C2C7CC2A641E}" dt="2023-09-21T15:03:48.077" v="660" actId="47"/>
        <pc:sldMkLst>
          <pc:docMk/>
          <pc:sldMk cId="2125293642" sldId="366"/>
        </pc:sldMkLst>
      </pc:sldChg>
    </pc:docChg>
  </pc:docChgLst>
  <pc:docChgLst>
    <pc:chgData name="kjforde@student.ubc.ca" userId="e9ecc13d-a50c-4e25-a4a6-b2c5a8261ba4" providerId="ADAL" clId="{7DB16734-E1FB-4F98-9DAE-3399F74BB715}"/>
    <pc:docChg chg="custSel addSld delSld modSld">
      <pc:chgData name="kjforde@student.ubc.ca" userId="e9ecc13d-a50c-4e25-a4a6-b2c5a8261ba4" providerId="ADAL" clId="{7DB16734-E1FB-4F98-9DAE-3399F74BB715}" dt="2023-01-12T20:56:54.734" v="30" actId="115"/>
      <pc:docMkLst>
        <pc:docMk/>
      </pc:docMkLst>
      <pc:sldChg chg="del modNotes modNotesTx">
        <pc:chgData name="kjforde@student.ubc.ca" userId="e9ecc13d-a50c-4e25-a4a6-b2c5a8261ba4" providerId="ADAL" clId="{7DB16734-E1FB-4F98-9DAE-3399F74BB715}" dt="2023-01-12T20:03:10.359" v="10" actId="47"/>
        <pc:sldMkLst>
          <pc:docMk/>
          <pc:sldMk cId="579939137" sldId="333"/>
        </pc:sldMkLst>
      </pc:sldChg>
      <pc:sldChg chg="del">
        <pc:chgData name="kjforde@student.ubc.ca" userId="e9ecc13d-a50c-4e25-a4a6-b2c5a8261ba4" providerId="ADAL" clId="{7DB16734-E1FB-4F98-9DAE-3399F74BB715}" dt="2023-01-12T20:03:51.745" v="14" actId="47"/>
        <pc:sldMkLst>
          <pc:docMk/>
          <pc:sldMk cId="2523638251" sldId="336"/>
        </pc:sldMkLst>
      </pc:sldChg>
      <pc:sldChg chg="modNotesTx">
        <pc:chgData name="kjforde@student.ubc.ca" userId="e9ecc13d-a50c-4e25-a4a6-b2c5a8261ba4" providerId="ADAL" clId="{7DB16734-E1FB-4F98-9DAE-3399F74BB715}" dt="2023-01-12T20:02:31.143" v="6"/>
        <pc:sldMkLst>
          <pc:docMk/>
          <pc:sldMk cId="630689864" sldId="341"/>
        </pc:sldMkLst>
      </pc:sldChg>
      <pc:sldChg chg="del">
        <pc:chgData name="kjforde@student.ubc.ca" userId="e9ecc13d-a50c-4e25-a4a6-b2c5a8261ba4" providerId="ADAL" clId="{7DB16734-E1FB-4F98-9DAE-3399F74BB715}" dt="2023-01-12T20:03:22.753" v="12" actId="47"/>
        <pc:sldMkLst>
          <pc:docMk/>
          <pc:sldMk cId="813700882" sldId="347"/>
        </pc:sldMkLst>
      </pc:sldChg>
      <pc:sldChg chg="modSp modAnim">
        <pc:chgData name="kjforde@student.ubc.ca" userId="e9ecc13d-a50c-4e25-a4a6-b2c5a8261ba4" providerId="ADAL" clId="{7DB16734-E1FB-4F98-9DAE-3399F74BB715}" dt="2023-01-12T20:01:59.060" v="1" actId="5793"/>
        <pc:sldMkLst>
          <pc:docMk/>
          <pc:sldMk cId="3411616639" sldId="349"/>
        </pc:sldMkLst>
        <pc:spChg chg="mod">
          <ac:chgData name="kjforde@student.ubc.ca" userId="e9ecc13d-a50c-4e25-a4a6-b2c5a8261ba4" providerId="ADAL" clId="{7DB16734-E1FB-4F98-9DAE-3399F74BB715}" dt="2023-01-12T20:01:59.060" v="1" actId="5793"/>
          <ac:spMkLst>
            <pc:docMk/>
            <pc:sldMk cId="3411616639" sldId="349"/>
            <ac:spMk id="2" creationId="{A297E7CE-221B-CE34-CFE0-FFC4D582C352}"/>
          </ac:spMkLst>
        </pc:spChg>
      </pc:sldChg>
      <pc:sldChg chg="modSp">
        <pc:chgData name="kjforde@student.ubc.ca" userId="e9ecc13d-a50c-4e25-a4a6-b2c5a8261ba4" providerId="ADAL" clId="{7DB16734-E1FB-4F98-9DAE-3399F74BB715}" dt="2023-01-12T20:56:54.734" v="30" actId="115"/>
        <pc:sldMkLst>
          <pc:docMk/>
          <pc:sldMk cId="2757834770" sldId="357"/>
        </pc:sldMkLst>
        <pc:spChg chg="mod">
          <ac:chgData name="kjforde@student.ubc.ca" userId="e9ecc13d-a50c-4e25-a4a6-b2c5a8261ba4" providerId="ADAL" clId="{7DB16734-E1FB-4F98-9DAE-3399F74BB715}" dt="2023-01-12T20:56:54.734" v="30" actId="115"/>
          <ac:spMkLst>
            <pc:docMk/>
            <pc:sldMk cId="2757834770" sldId="357"/>
            <ac:spMk id="21506" creationId="{A1351207-8587-4249-BA11-68C3DC92504A}"/>
          </ac:spMkLst>
        </pc:spChg>
      </pc:sldChg>
      <pc:sldChg chg="del">
        <pc:chgData name="kjforde@student.ubc.ca" userId="e9ecc13d-a50c-4e25-a4a6-b2c5a8261ba4" providerId="ADAL" clId="{7DB16734-E1FB-4F98-9DAE-3399F74BB715}" dt="2023-01-12T20:55:02.233" v="29" actId="47"/>
        <pc:sldMkLst>
          <pc:docMk/>
          <pc:sldMk cId="3384247569" sldId="358"/>
        </pc:sldMkLst>
      </pc:sldChg>
      <pc:sldChg chg="add modNotes">
        <pc:chgData name="kjforde@student.ubc.ca" userId="e9ecc13d-a50c-4e25-a4a6-b2c5a8261ba4" providerId="ADAL" clId="{7DB16734-E1FB-4F98-9DAE-3399F74BB715}" dt="2023-01-12T20:03:09.294" v="8" actId="27636"/>
        <pc:sldMkLst>
          <pc:docMk/>
          <pc:sldMk cId="479870451" sldId="360"/>
        </pc:sldMkLst>
      </pc:sldChg>
      <pc:sldChg chg="add">
        <pc:chgData name="kjforde@student.ubc.ca" userId="e9ecc13d-a50c-4e25-a4a6-b2c5a8261ba4" providerId="ADAL" clId="{7DB16734-E1FB-4F98-9DAE-3399F74BB715}" dt="2023-01-12T20:03:21.254" v="11"/>
        <pc:sldMkLst>
          <pc:docMk/>
          <pc:sldMk cId="1468774037" sldId="361"/>
        </pc:sldMkLst>
      </pc:sldChg>
      <pc:sldChg chg="addSp delSp modSp add mod">
        <pc:chgData name="kjforde@student.ubc.ca" userId="e9ecc13d-a50c-4e25-a4a6-b2c5a8261ba4" providerId="ADAL" clId="{7DB16734-E1FB-4F98-9DAE-3399F74BB715}" dt="2023-01-12T20:53:44.176" v="27" actId="14100"/>
        <pc:sldMkLst>
          <pc:docMk/>
          <pc:sldMk cId="4217928369" sldId="362"/>
        </pc:sldMkLst>
        <pc:picChg chg="add mod">
          <ac:chgData name="kjforde@student.ubc.ca" userId="e9ecc13d-a50c-4e25-a4a6-b2c5a8261ba4" providerId="ADAL" clId="{7DB16734-E1FB-4F98-9DAE-3399F74BB715}" dt="2023-01-12T20:53:38.134" v="25" actId="14100"/>
          <ac:picMkLst>
            <pc:docMk/>
            <pc:sldMk cId="4217928369" sldId="362"/>
            <ac:picMk id="4" creationId="{8C6A16FE-D771-E430-271F-B3820986AF80}"/>
          </ac:picMkLst>
        </pc:picChg>
        <pc:picChg chg="del">
          <ac:chgData name="kjforde@student.ubc.ca" userId="e9ecc13d-a50c-4e25-a4a6-b2c5a8261ba4" providerId="ADAL" clId="{7DB16734-E1FB-4F98-9DAE-3399F74BB715}" dt="2023-01-12T20:03:56.119" v="16" actId="478"/>
          <ac:picMkLst>
            <pc:docMk/>
            <pc:sldMk cId="4217928369" sldId="362"/>
            <ac:picMk id="5" creationId="{A37B9567-ADDC-F3C0-2681-BFC7C4C1AE7D}"/>
          </ac:picMkLst>
        </pc:picChg>
        <pc:picChg chg="add mod">
          <ac:chgData name="kjforde@student.ubc.ca" userId="e9ecc13d-a50c-4e25-a4a6-b2c5a8261ba4" providerId="ADAL" clId="{7DB16734-E1FB-4F98-9DAE-3399F74BB715}" dt="2023-01-12T20:53:44.176" v="27" actId="14100"/>
          <ac:picMkLst>
            <pc:docMk/>
            <pc:sldMk cId="4217928369" sldId="362"/>
            <ac:picMk id="8" creationId="{B0626027-ACEC-681E-5800-5C44FA445516}"/>
          </ac:picMkLst>
        </pc:picChg>
        <pc:picChg chg="del">
          <ac:chgData name="kjforde@student.ubc.ca" userId="e9ecc13d-a50c-4e25-a4a6-b2c5a8261ba4" providerId="ADAL" clId="{7DB16734-E1FB-4F98-9DAE-3399F74BB715}" dt="2023-01-12T20:03:55.661" v="15" actId="478"/>
          <ac:picMkLst>
            <pc:docMk/>
            <pc:sldMk cId="4217928369" sldId="362"/>
            <ac:picMk id="11" creationId="{4765125A-0A4E-A336-E624-FC223F200E34}"/>
          </ac:picMkLst>
        </pc:picChg>
      </pc:sldChg>
      <pc:sldChg chg="add">
        <pc:chgData name="kjforde@student.ubc.ca" userId="e9ecc13d-a50c-4e25-a4a6-b2c5a8261ba4" providerId="ADAL" clId="{7DB16734-E1FB-4F98-9DAE-3399F74BB715}" dt="2023-01-12T20:54:59.870" v="28"/>
        <pc:sldMkLst>
          <pc:docMk/>
          <pc:sldMk cId="298783631" sldId="363"/>
        </pc:sldMkLst>
      </pc:sldChg>
    </pc:docChg>
  </pc:docChgLst>
  <pc:docChgLst>
    <pc:chgData name="kjforde@student.ubc.ca" userId="e9ecc13d-a50c-4e25-a4a6-b2c5a8261ba4" providerId="ADAL" clId="{A8AB7C59-E997-4A53-9C2F-C9651634F88D}"/>
    <pc:docChg chg="undo custSel modSld">
      <pc:chgData name="kjforde@student.ubc.ca" userId="e9ecc13d-a50c-4e25-a4a6-b2c5a8261ba4" providerId="ADAL" clId="{A8AB7C59-E997-4A53-9C2F-C9651634F88D}" dt="2022-06-30T20:36:54.447" v="76" actId="6549"/>
      <pc:docMkLst>
        <pc:docMk/>
      </pc:docMkLst>
      <pc:sldChg chg="addSp delSp modSp modNotesTx">
        <pc:chgData name="kjforde@student.ubc.ca" userId="e9ecc13d-a50c-4e25-a4a6-b2c5a8261ba4" providerId="ADAL" clId="{A8AB7C59-E997-4A53-9C2F-C9651634F88D}" dt="2022-06-30T20:36:54.447" v="76" actId="6549"/>
        <pc:sldMkLst>
          <pc:docMk/>
          <pc:sldMk cId="3793698909" sldId="256"/>
        </pc:sldMkLst>
        <pc:picChg chg="del">
          <ac:chgData name="kjforde@student.ubc.ca" userId="e9ecc13d-a50c-4e25-a4a6-b2c5a8261ba4" providerId="ADAL" clId="{A8AB7C59-E997-4A53-9C2F-C9651634F88D}" dt="2022-06-30T20:33:57.957" v="0" actId="478"/>
          <ac:picMkLst>
            <pc:docMk/>
            <pc:sldMk cId="3793698909" sldId="256"/>
            <ac:picMk id="6" creationId="{AD5A5106-E4D8-5225-0EEB-0B001A4D60F4}"/>
          </ac:picMkLst>
        </pc:picChg>
        <pc:picChg chg="add del mod">
          <ac:chgData name="kjforde@student.ubc.ca" userId="e9ecc13d-a50c-4e25-a4a6-b2c5a8261ba4" providerId="ADAL" clId="{A8AB7C59-E997-4A53-9C2F-C9651634F88D}" dt="2022-06-30T20:35:44.168" v="44" actId="478"/>
          <ac:picMkLst>
            <pc:docMk/>
            <pc:sldMk cId="3793698909" sldId="256"/>
            <ac:picMk id="1026" creationId="{65E5BD65-7301-4B2B-851E-D11D5F6567A5}"/>
          </ac:picMkLst>
        </pc:picChg>
        <pc:picChg chg="add mod">
          <ac:chgData name="kjforde@student.ubc.ca" userId="e9ecc13d-a50c-4e25-a4a6-b2c5a8261ba4" providerId="ADAL" clId="{A8AB7C59-E997-4A53-9C2F-C9651634F88D}" dt="2022-06-30T20:36:07.771" v="49" actId="1076"/>
          <ac:picMkLst>
            <pc:docMk/>
            <pc:sldMk cId="3793698909" sldId="256"/>
            <ac:picMk id="1028" creationId="{0FD70558-AF47-4761-BB9B-C6C7A7A43FE4}"/>
          </ac:picMkLst>
        </pc:picChg>
      </pc:sldChg>
    </pc:docChg>
  </pc:docChgLst>
  <pc:docChgLst>
    <pc:chgData name="kjforde@student.ubc.ca" userId="e9ecc13d-a50c-4e25-a4a6-b2c5a8261ba4" providerId="ADAL" clId="{9695679A-CE83-4207-B1F0-46FABFFC0250}"/>
    <pc:docChg chg="delSld">
      <pc:chgData name="kjforde@student.ubc.ca" userId="e9ecc13d-a50c-4e25-a4a6-b2c5a8261ba4" providerId="ADAL" clId="{9695679A-CE83-4207-B1F0-46FABFFC0250}" dt="2022-11-14T15:44:04.850" v="0" actId="47"/>
      <pc:docMkLst>
        <pc:docMk/>
      </pc:docMkLst>
      <pc:sldChg chg="del">
        <pc:chgData name="kjforde@student.ubc.ca" userId="e9ecc13d-a50c-4e25-a4a6-b2c5a8261ba4" providerId="ADAL" clId="{9695679A-CE83-4207-B1F0-46FABFFC0250}" dt="2022-11-14T15:44:04.850" v="0" actId="47"/>
        <pc:sldMkLst>
          <pc:docMk/>
          <pc:sldMk cId="3792562099" sldId="337"/>
        </pc:sldMkLst>
      </pc:sldChg>
    </pc:docChg>
  </pc:docChgLst>
  <pc:docChgLst>
    <pc:chgData name="kjforde@student.ubc.ca" userId="e9ecc13d-a50c-4e25-a4a6-b2c5a8261ba4" providerId="ADAL" clId="{AEF9FF3B-70E3-4CA0-BA49-4404564E83FA}"/>
    <pc:docChg chg="undo custSel addSld delSld modSld sldOrd">
      <pc:chgData name="kjforde@student.ubc.ca" userId="e9ecc13d-a50c-4e25-a4a6-b2c5a8261ba4" providerId="ADAL" clId="{AEF9FF3B-70E3-4CA0-BA49-4404564E83FA}" dt="2022-07-13T21:36:23.861" v="107" actId="47"/>
      <pc:docMkLst>
        <pc:docMk/>
      </pc:docMkLst>
      <pc:sldChg chg="delSp modSp mod">
        <pc:chgData name="kjforde@student.ubc.ca" userId="e9ecc13d-a50c-4e25-a4a6-b2c5a8261ba4" providerId="ADAL" clId="{AEF9FF3B-70E3-4CA0-BA49-4404564E83FA}" dt="2022-07-13T21:27:13.348" v="53" actId="20577"/>
        <pc:sldMkLst>
          <pc:docMk/>
          <pc:sldMk cId="3793698909" sldId="256"/>
        </pc:sldMkLst>
        <pc:spChg chg="mod">
          <ac:chgData name="kjforde@student.ubc.ca" userId="e9ecc13d-a50c-4e25-a4a6-b2c5a8261ba4" providerId="ADAL" clId="{AEF9FF3B-70E3-4CA0-BA49-4404564E83FA}" dt="2022-07-13T21:26:56.566" v="34" actId="20577"/>
          <ac:spMkLst>
            <pc:docMk/>
            <pc:sldMk cId="3793698909" sldId="256"/>
            <ac:spMk id="2" creationId="{6AE99B40-2FE0-43A6-8070-9CF439857D0C}"/>
          </ac:spMkLst>
        </pc:spChg>
        <pc:spChg chg="mod">
          <ac:chgData name="kjforde@student.ubc.ca" userId="e9ecc13d-a50c-4e25-a4a6-b2c5a8261ba4" providerId="ADAL" clId="{AEF9FF3B-70E3-4CA0-BA49-4404564E83FA}" dt="2022-07-13T21:27:13.348" v="53" actId="20577"/>
          <ac:spMkLst>
            <pc:docMk/>
            <pc:sldMk cId="3793698909" sldId="256"/>
            <ac:spMk id="3" creationId="{932C7524-05A7-47B3-8081-3F7942A7DFAF}"/>
          </ac:spMkLst>
        </pc:spChg>
        <pc:graphicFrameChg chg="del mod">
          <ac:chgData name="kjforde@student.ubc.ca" userId="e9ecc13d-a50c-4e25-a4a6-b2c5a8261ba4" providerId="ADAL" clId="{AEF9FF3B-70E3-4CA0-BA49-4404564E83FA}" dt="2022-07-13T21:19:59.592" v="4"/>
          <ac:graphicFrameMkLst>
            <pc:docMk/>
            <pc:sldMk cId="3793698909" sldId="256"/>
            <ac:graphicFrameMk id="4" creationId="{FBC16D58-1163-49C2-9D26-04E7D1A50A1D}"/>
          </ac:graphicFrameMkLst>
        </pc:graphicFrameChg>
      </pc:sldChg>
      <pc:sldChg chg="modSp new add del mod">
        <pc:chgData name="kjforde@student.ubc.ca" userId="e9ecc13d-a50c-4e25-a4a6-b2c5a8261ba4" providerId="ADAL" clId="{AEF9FF3B-70E3-4CA0-BA49-4404564E83FA}" dt="2022-07-13T21:36:23.861" v="107" actId="47"/>
        <pc:sldMkLst>
          <pc:docMk/>
          <pc:sldMk cId="985628802" sldId="257"/>
        </pc:sldMkLst>
        <pc:spChg chg="mod">
          <ac:chgData name="kjforde@student.ubc.ca" userId="e9ecc13d-a50c-4e25-a4a6-b2c5a8261ba4" providerId="ADAL" clId="{AEF9FF3B-70E3-4CA0-BA49-4404564E83FA}" dt="2022-07-13T21:35:24.295" v="106" actId="207"/>
          <ac:spMkLst>
            <pc:docMk/>
            <pc:sldMk cId="985628802" sldId="257"/>
            <ac:spMk id="2" creationId="{0295675A-4DA1-48C9-BB2A-D36EE4F9F5B4}"/>
          </ac:spMkLst>
        </pc:spChg>
      </pc:sldChg>
      <pc:sldChg chg="modSp new add del mod">
        <pc:chgData name="kjforde@student.ubc.ca" userId="e9ecc13d-a50c-4e25-a4a6-b2c5a8261ba4" providerId="ADAL" clId="{AEF9FF3B-70E3-4CA0-BA49-4404564E83FA}" dt="2022-07-13T21:28:40.747" v="74" actId="47"/>
        <pc:sldMkLst>
          <pc:docMk/>
          <pc:sldMk cId="1635617327" sldId="258"/>
        </pc:sldMkLst>
        <pc:spChg chg="mod">
          <ac:chgData name="kjforde@student.ubc.ca" userId="e9ecc13d-a50c-4e25-a4a6-b2c5a8261ba4" providerId="ADAL" clId="{AEF9FF3B-70E3-4CA0-BA49-4404564E83FA}" dt="2022-07-13T21:28:00.292" v="56" actId="20577"/>
          <ac:spMkLst>
            <pc:docMk/>
            <pc:sldMk cId="1635617327" sldId="258"/>
            <ac:spMk id="2" creationId="{6C6D3CD2-E595-4EFA-B253-40D4FBF58264}"/>
          </ac:spMkLst>
        </pc:spChg>
        <pc:spChg chg="mod">
          <ac:chgData name="kjforde@student.ubc.ca" userId="e9ecc13d-a50c-4e25-a4a6-b2c5a8261ba4" providerId="ADAL" clId="{AEF9FF3B-70E3-4CA0-BA49-4404564E83FA}" dt="2022-07-13T21:27:59.482" v="55" actId="20577"/>
          <ac:spMkLst>
            <pc:docMk/>
            <pc:sldMk cId="1635617327" sldId="258"/>
            <ac:spMk id="3" creationId="{3375E09A-E91D-48FE-A56C-AFD82436F16C}"/>
          </ac:spMkLst>
        </pc:spChg>
      </pc:sldChg>
      <pc:sldChg chg="add del">
        <pc:chgData name="kjforde@student.ubc.ca" userId="e9ecc13d-a50c-4e25-a4a6-b2c5a8261ba4" providerId="ADAL" clId="{AEF9FF3B-70E3-4CA0-BA49-4404564E83FA}" dt="2022-07-13T21:28:40.928" v="75" actId="47"/>
        <pc:sldMkLst>
          <pc:docMk/>
          <pc:sldMk cId="1625271741" sldId="259"/>
        </pc:sldMkLst>
      </pc:sldChg>
      <pc:sldChg chg="add del">
        <pc:chgData name="kjforde@student.ubc.ca" userId="e9ecc13d-a50c-4e25-a4a6-b2c5a8261ba4" providerId="ADAL" clId="{AEF9FF3B-70E3-4CA0-BA49-4404564E83FA}" dt="2022-07-13T21:28:41.780" v="76" actId="47"/>
        <pc:sldMkLst>
          <pc:docMk/>
          <pc:sldMk cId="4200167465" sldId="260"/>
        </pc:sldMkLst>
      </pc:sldChg>
      <pc:sldChg chg="addSp modSp add del mod ord">
        <pc:chgData name="kjforde@student.ubc.ca" userId="e9ecc13d-a50c-4e25-a4a6-b2c5a8261ba4" providerId="ADAL" clId="{AEF9FF3B-70E3-4CA0-BA49-4404564E83FA}" dt="2022-07-13T21:29:15.246" v="102" actId="47"/>
        <pc:sldMkLst>
          <pc:docMk/>
          <pc:sldMk cId="3559694762" sldId="261"/>
        </pc:sldMkLst>
        <pc:picChg chg="add mod">
          <ac:chgData name="kjforde@student.ubc.ca" userId="e9ecc13d-a50c-4e25-a4a6-b2c5a8261ba4" providerId="ADAL" clId="{AEF9FF3B-70E3-4CA0-BA49-4404564E83FA}" dt="2022-07-13T21:28:22" v="65" actId="1076"/>
          <ac:picMkLst>
            <pc:docMk/>
            <pc:sldMk cId="3559694762" sldId="261"/>
            <ac:picMk id="5" creationId="{EA89A8A1-143F-487E-8E70-F37313F28BE4}"/>
          </ac:picMkLst>
        </pc:picChg>
      </pc:sldChg>
      <pc:sldChg chg="addSp modSp new mod ord">
        <pc:chgData name="kjforde@student.ubc.ca" userId="e9ecc13d-a50c-4e25-a4a6-b2c5a8261ba4" providerId="ADAL" clId="{AEF9FF3B-70E3-4CA0-BA49-4404564E83FA}" dt="2022-07-13T21:29:14.616" v="101"/>
        <pc:sldMkLst>
          <pc:docMk/>
          <pc:sldMk cId="829149611" sldId="262"/>
        </pc:sldMkLst>
        <pc:spChg chg="mod">
          <ac:chgData name="kjforde@student.ubc.ca" userId="e9ecc13d-a50c-4e25-a4a6-b2c5a8261ba4" providerId="ADAL" clId="{AEF9FF3B-70E3-4CA0-BA49-4404564E83FA}" dt="2022-07-13T21:29:12.230" v="99" actId="14100"/>
          <ac:spMkLst>
            <pc:docMk/>
            <pc:sldMk cId="829149611" sldId="262"/>
            <ac:spMk id="2" creationId="{019264E7-AA0B-4BCA-A19C-0B12898FB3C7}"/>
          </ac:spMkLst>
        </pc:spChg>
        <pc:spChg chg="mod">
          <ac:chgData name="kjforde@student.ubc.ca" userId="e9ecc13d-a50c-4e25-a4a6-b2c5a8261ba4" providerId="ADAL" clId="{AEF9FF3B-70E3-4CA0-BA49-4404564E83FA}" dt="2022-07-13T21:29:01.618" v="96" actId="20577"/>
          <ac:spMkLst>
            <pc:docMk/>
            <pc:sldMk cId="829149611" sldId="262"/>
            <ac:spMk id="3" creationId="{6BC95B5E-4403-4583-9A16-122A7F25B168}"/>
          </ac:spMkLst>
        </pc:spChg>
        <pc:picChg chg="add mod">
          <ac:chgData name="kjforde@student.ubc.ca" userId="e9ecc13d-a50c-4e25-a4a6-b2c5a8261ba4" providerId="ADAL" clId="{AEF9FF3B-70E3-4CA0-BA49-4404564E83FA}" dt="2022-07-13T21:29:08.319" v="98" actId="1076"/>
          <ac:picMkLst>
            <pc:docMk/>
            <pc:sldMk cId="829149611" sldId="262"/>
            <ac:picMk id="4" creationId="{079A7443-A077-4567-909A-044BE28A9605}"/>
          </ac:picMkLst>
        </pc:picChg>
      </pc:sldChg>
      <pc:sldChg chg="add del">
        <pc:chgData name="kjforde@student.ubc.ca" userId="e9ecc13d-a50c-4e25-a4a6-b2c5a8261ba4" providerId="ADAL" clId="{AEF9FF3B-70E3-4CA0-BA49-4404564E83FA}" dt="2022-07-13T21:20:02.205" v="5" actId="47"/>
        <pc:sldMkLst>
          <pc:docMk/>
          <pc:sldMk cId="1577772950" sldId="295"/>
        </pc:sldMkLst>
      </pc:sldChg>
      <pc:sldChg chg="add del">
        <pc:chgData name="kjforde@student.ubc.ca" userId="e9ecc13d-a50c-4e25-a4a6-b2c5a8261ba4" providerId="ADAL" clId="{AEF9FF3B-70E3-4CA0-BA49-4404564E83FA}" dt="2022-07-13T21:20:02.329" v="6" actId="47"/>
        <pc:sldMkLst>
          <pc:docMk/>
          <pc:sldMk cId="385481612" sldId="296"/>
        </pc:sldMkLst>
      </pc:sldChg>
    </pc:docChg>
  </pc:docChgLst>
  <pc:docChgLst>
    <pc:chgData name="kjforde@student.ubc.ca" userId="e9ecc13d-a50c-4e25-a4a6-b2c5a8261ba4" providerId="ADAL" clId="{417BB301-1A20-45FE-8741-364C71A675A8}"/>
    <pc:docChg chg="undo custSel addSld delSld modSld">
      <pc:chgData name="kjforde@student.ubc.ca" userId="e9ecc13d-a50c-4e25-a4a6-b2c5a8261ba4" providerId="ADAL" clId="{417BB301-1A20-45FE-8741-364C71A675A8}" dt="2022-07-20T18:53:18.403" v="194" actId="113"/>
      <pc:docMkLst>
        <pc:docMk/>
      </pc:docMkLst>
      <pc:sldChg chg="addSp delSp modSp mod modNotesTx">
        <pc:chgData name="kjforde@student.ubc.ca" userId="e9ecc13d-a50c-4e25-a4a6-b2c5a8261ba4" providerId="ADAL" clId="{417BB301-1A20-45FE-8741-364C71A675A8}" dt="2022-07-20T18:53:18.403" v="194" actId="113"/>
        <pc:sldMkLst>
          <pc:docMk/>
          <pc:sldMk cId="3793698909" sldId="256"/>
        </pc:sldMkLst>
        <pc:spChg chg="mod">
          <ac:chgData name="kjforde@student.ubc.ca" userId="e9ecc13d-a50c-4e25-a4a6-b2c5a8261ba4" providerId="ADAL" clId="{417BB301-1A20-45FE-8741-364C71A675A8}" dt="2022-07-20T18:40:18.058" v="40" actId="20577"/>
          <ac:spMkLst>
            <pc:docMk/>
            <pc:sldMk cId="3793698909" sldId="256"/>
            <ac:spMk id="2" creationId="{6AE99B40-2FE0-43A6-8070-9CF439857D0C}"/>
          </ac:spMkLst>
        </pc:spChg>
        <pc:spChg chg="mod">
          <ac:chgData name="kjforde@student.ubc.ca" userId="e9ecc13d-a50c-4e25-a4a6-b2c5a8261ba4" providerId="ADAL" clId="{417BB301-1A20-45FE-8741-364C71A675A8}" dt="2022-07-20T18:50:07.379" v="99"/>
          <ac:spMkLst>
            <pc:docMk/>
            <pc:sldMk cId="3793698909" sldId="256"/>
            <ac:spMk id="3" creationId="{932C7524-05A7-47B3-8081-3F7942A7DFAF}"/>
          </ac:spMkLst>
        </pc:spChg>
        <pc:picChg chg="del">
          <ac:chgData name="kjforde@student.ubc.ca" userId="e9ecc13d-a50c-4e25-a4a6-b2c5a8261ba4" providerId="ADAL" clId="{417BB301-1A20-45FE-8741-364C71A675A8}" dt="2022-07-20T18:32:04.991" v="4" actId="478"/>
          <ac:picMkLst>
            <pc:docMk/>
            <pc:sldMk cId="3793698909" sldId="256"/>
            <ac:picMk id="5" creationId="{C6CA8764-C280-30DF-58AB-5B374494BACD}"/>
          </ac:picMkLst>
        </pc:picChg>
        <pc:picChg chg="add mod">
          <ac:chgData name="kjforde@student.ubc.ca" userId="e9ecc13d-a50c-4e25-a4a6-b2c5a8261ba4" providerId="ADAL" clId="{417BB301-1A20-45FE-8741-364C71A675A8}" dt="2022-07-20T18:39:48.060" v="35" actId="1076"/>
          <ac:picMkLst>
            <pc:docMk/>
            <pc:sldMk cId="3793698909" sldId="256"/>
            <ac:picMk id="1026" creationId="{6726BBAD-C6BC-C8E4-337E-7770A7FDF255}"/>
          </ac:picMkLst>
        </pc:picChg>
      </pc:sldChg>
      <pc:sldChg chg="del">
        <pc:chgData name="kjforde@student.ubc.ca" userId="e9ecc13d-a50c-4e25-a4a6-b2c5a8261ba4" providerId="ADAL" clId="{417BB301-1A20-45FE-8741-364C71A675A8}" dt="2022-07-20T18:32:02.670" v="2" actId="47"/>
        <pc:sldMkLst>
          <pc:docMk/>
          <pc:sldMk cId="1799594670" sldId="263"/>
        </pc:sldMkLst>
      </pc:sldChg>
      <pc:sldChg chg="del">
        <pc:chgData name="kjforde@student.ubc.ca" userId="e9ecc13d-a50c-4e25-a4a6-b2c5a8261ba4" providerId="ADAL" clId="{417BB301-1A20-45FE-8741-364C71A675A8}" dt="2022-07-20T18:32:02.500" v="1" actId="47"/>
        <pc:sldMkLst>
          <pc:docMk/>
          <pc:sldMk cId="4161100660" sldId="264"/>
        </pc:sldMkLst>
      </pc:sldChg>
      <pc:sldChg chg="modSp add del mod">
        <pc:chgData name="kjforde@student.ubc.ca" userId="e9ecc13d-a50c-4e25-a4a6-b2c5a8261ba4" providerId="ADAL" clId="{417BB301-1A20-45FE-8741-364C71A675A8}" dt="2022-07-20T18:52:51.685" v="190" actId="20577"/>
        <pc:sldMkLst>
          <pc:docMk/>
          <pc:sldMk cId="2477000673" sldId="265"/>
        </pc:sldMkLst>
        <pc:spChg chg="mod">
          <ac:chgData name="kjforde@student.ubc.ca" userId="e9ecc13d-a50c-4e25-a4a6-b2c5a8261ba4" providerId="ADAL" clId="{417BB301-1A20-45FE-8741-364C71A675A8}" dt="2022-07-20T18:52:51.685" v="190" actId="20577"/>
          <ac:spMkLst>
            <pc:docMk/>
            <pc:sldMk cId="2477000673" sldId="265"/>
            <ac:spMk id="2" creationId="{0B543D17-4ACB-7220-23F9-B62DE8F2C3D3}"/>
          </ac:spMkLst>
        </pc:spChg>
      </pc:sldChg>
      <pc:sldChg chg="del">
        <pc:chgData name="kjforde@student.ubc.ca" userId="e9ecc13d-a50c-4e25-a4a6-b2c5a8261ba4" providerId="ADAL" clId="{417BB301-1A20-45FE-8741-364C71A675A8}" dt="2022-07-20T18:32:02.839" v="3" actId="47"/>
        <pc:sldMkLst>
          <pc:docMk/>
          <pc:sldMk cId="1710987708" sldId="266"/>
        </pc:sldMkLst>
      </pc:sldChg>
      <pc:sldChg chg="modSp mod">
        <pc:chgData name="kjforde@student.ubc.ca" userId="e9ecc13d-a50c-4e25-a4a6-b2c5a8261ba4" providerId="ADAL" clId="{417BB301-1A20-45FE-8741-364C71A675A8}" dt="2022-07-20T18:53:10.269" v="193" actId="20577"/>
        <pc:sldMkLst>
          <pc:docMk/>
          <pc:sldMk cId="2259183204" sldId="267"/>
        </pc:sldMkLst>
        <pc:spChg chg="mod">
          <ac:chgData name="kjforde@student.ubc.ca" userId="e9ecc13d-a50c-4e25-a4a6-b2c5a8261ba4" providerId="ADAL" clId="{417BB301-1A20-45FE-8741-364C71A675A8}" dt="2022-07-20T18:53:10.269" v="193" actId="20577"/>
          <ac:spMkLst>
            <pc:docMk/>
            <pc:sldMk cId="2259183204" sldId="267"/>
            <ac:spMk id="2" creationId="{22B5DCE0-DF01-BC98-38D0-A0A0B2047EFE}"/>
          </ac:spMkLst>
        </pc:spChg>
        <pc:picChg chg="mod">
          <ac:chgData name="kjforde@student.ubc.ca" userId="e9ecc13d-a50c-4e25-a4a6-b2c5a8261ba4" providerId="ADAL" clId="{417BB301-1A20-45FE-8741-364C71A675A8}" dt="2022-07-20T18:50:24.707" v="101" actId="1076"/>
          <ac:picMkLst>
            <pc:docMk/>
            <pc:sldMk cId="2259183204" sldId="267"/>
            <ac:picMk id="7" creationId="{C66E0DC7-A4DF-7FD8-ACCF-7A60AF556849}"/>
          </ac:picMkLst>
        </pc:picChg>
      </pc:sldChg>
      <pc:sldChg chg="del">
        <pc:chgData name="kjforde@student.ubc.ca" userId="e9ecc13d-a50c-4e25-a4a6-b2c5a8261ba4" providerId="ADAL" clId="{417BB301-1A20-45FE-8741-364C71A675A8}" dt="2022-07-20T18:50:40.979" v="117" actId="47"/>
        <pc:sldMkLst>
          <pc:docMk/>
          <pc:sldMk cId="4081382185" sldId="268"/>
        </pc:sldMkLst>
      </pc:sldChg>
      <pc:sldChg chg="modSp new mod modNotesTx">
        <pc:chgData name="kjforde@student.ubc.ca" userId="e9ecc13d-a50c-4e25-a4a6-b2c5a8261ba4" providerId="ADAL" clId="{417BB301-1A20-45FE-8741-364C71A675A8}" dt="2022-07-20T18:51:15.668" v="118"/>
        <pc:sldMkLst>
          <pc:docMk/>
          <pc:sldMk cId="3203586252" sldId="269"/>
        </pc:sldMkLst>
        <pc:spChg chg="mod">
          <ac:chgData name="kjforde@student.ubc.ca" userId="e9ecc13d-a50c-4e25-a4a6-b2c5a8261ba4" providerId="ADAL" clId="{417BB301-1A20-45FE-8741-364C71A675A8}" dt="2022-07-20T18:49:43.170" v="95" actId="207"/>
          <ac:spMkLst>
            <pc:docMk/>
            <pc:sldMk cId="3203586252" sldId="269"/>
            <ac:spMk id="2" creationId="{6C811972-CD16-DD7F-AFD0-C71EBFDE4490}"/>
          </ac:spMkLst>
        </pc:spChg>
        <pc:spChg chg="mod">
          <ac:chgData name="kjforde@student.ubc.ca" userId="e9ecc13d-a50c-4e25-a4a6-b2c5a8261ba4" providerId="ADAL" clId="{417BB301-1A20-45FE-8741-364C71A675A8}" dt="2022-07-20T18:41:10.572" v="77" actId="403"/>
          <ac:spMkLst>
            <pc:docMk/>
            <pc:sldMk cId="3203586252" sldId="269"/>
            <ac:spMk id="3" creationId="{41E149F3-7C7C-F275-6641-B11ADC045B1B}"/>
          </ac:spMkLst>
        </pc:spChg>
      </pc:sldChg>
      <pc:sldChg chg="addSp modSp new del mod">
        <pc:chgData name="kjforde@student.ubc.ca" userId="e9ecc13d-a50c-4e25-a4a6-b2c5a8261ba4" providerId="ADAL" clId="{417BB301-1A20-45FE-8741-364C71A675A8}" dt="2022-07-20T18:39:00.609" v="29" actId="47"/>
        <pc:sldMkLst>
          <pc:docMk/>
          <pc:sldMk cId="4129809805" sldId="269"/>
        </pc:sldMkLst>
        <pc:spChg chg="mod">
          <ac:chgData name="kjforde@student.ubc.ca" userId="e9ecc13d-a50c-4e25-a4a6-b2c5a8261ba4" providerId="ADAL" clId="{417BB301-1A20-45FE-8741-364C71A675A8}" dt="2022-07-20T18:38:47.682" v="20" actId="20577"/>
          <ac:spMkLst>
            <pc:docMk/>
            <pc:sldMk cId="4129809805" sldId="269"/>
            <ac:spMk id="2" creationId="{DF7D5F50-CFCD-9EA3-5A42-A4C817DD56FA}"/>
          </ac:spMkLst>
        </pc:spChg>
        <pc:spChg chg="mod">
          <ac:chgData name="kjforde@student.ubc.ca" userId="e9ecc13d-a50c-4e25-a4a6-b2c5a8261ba4" providerId="ADAL" clId="{417BB301-1A20-45FE-8741-364C71A675A8}" dt="2022-07-20T18:38:51.256" v="23" actId="20577"/>
          <ac:spMkLst>
            <pc:docMk/>
            <pc:sldMk cId="4129809805" sldId="269"/>
            <ac:spMk id="3" creationId="{7505EF4B-ED74-0D6B-C9A8-189E2CC6ACA4}"/>
          </ac:spMkLst>
        </pc:spChg>
        <pc:picChg chg="add mod">
          <ac:chgData name="kjforde@student.ubc.ca" userId="e9ecc13d-a50c-4e25-a4a6-b2c5a8261ba4" providerId="ADAL" clId="{417BB301-1A20-45FE-8741-364C71A675A8}" dt="2022-07-20T18:38:59.284" v="28" actId="1076"/>
          <ac:picMkLst>
            <pc:docMk/>
            <pc:sldMk cId="4129809805" sldId="269"/>
            <ac:picMk id="4" creationId="{E7A47DEE-9679-C985-940E-4313DCE4B427}"/>
          </ac:picMkLst>
        </pc:picChg>
      </pc:sldChg>
      <pc:sldMasterChg chg="delSldLayout">
        <pc:chgData name="kjforde@student.ubc.ca" userId="e9ecc13d-a50c-4e25-a4a6-b2c5a8261ba4" providerId="ADAL" clId="{417BB301-1A20-45FE-8741-364C71A675A8}" dt="2022-07-20T18:39:00.609" v="29" actId="47"/>
        <pc:sldMasterMkLst>
          <pc:docMk/>
          <pc:sldMasterMk cId="0" sldId="2147483648"/>
        </pc:sldMasterMkLst>
        <pc:sldLayoutChg chg="del">
          <pc:chgData name="kjforde@student.ubc.ca" userId="e9ecc13d-a50c-4e25-a4a6-b2c5a8261ba4" providerId="ADAL" clId="{417BB301-1A20-45FE-8741-364C71A675A8}" dt="2022-07-20T18:39:00.609" v="29" actId="47"/>
          <pc:sldLayoutMkLst>
            <pc:docMk/>
            <pc:sldMasterMk cId="0" sldId="2147483648"/>
            <pc:sldLayoutMk cId="4139175355" sldId="2147484999"/>
          </pc:sldLayoutMkLst>
        </pc:sldLayoutChg>
      </pc:sldMasterChg>
    </pc:docChg>
  </pc:docChgLst>
  <pc:docChgLst>
    <pc:chgData name="kjforde@student.ubc.ca" userId="e9ecc13d-a50c-4e25-a4a6-b2c5a8261ba4" providerId="ADAL" clId="{1DE703E7-00C7-4B90-8BEB-13312A1682BC}"/>
    <pc:docChg chg="undo custSel addSld delSld modSld sldOrd">
      <pc:chgData name="kjforde@student.ubc.ca" userId="e9ecc13d-a50c-4e25-a4a6-b2c5a8261ba4" providerId="ADAL" clId="{1DE703E7-00C7-4B90-8BEB-13312A1682BC}" dt="2022-07-20T18:31:06.414" v="555" actId="122"/>
      <pc:docMkLst>
        <pc:docMk/>
      </pc:docMkLst>
      <pc:sldChg chg="addSp delSp modSp mod modNotesTx">
        <pc:chgData name="kjforde@student.ubc.ca" userId="e9ecc13d-a50c-4e25-a4a6-b2c5a8261ba4" providerId="ADAL" clId="{1DE703E7-00C7-4B90-8BEB-13312A1682BC}" dt="2022-07-20T18:30:03.652" v="537" actId="1076"/>
        <pc:sldMkLst>
          <pc:docMk/>
          <pc:sldMk cId="3793698909" sldId="256"/>
        </pc:sldMkLst>
        <pc:spChg chg="mod">
          <ac:chgData name="kjforde@student.ubc.ca" userId="e9ecc13d-a50c-4e25-a4a6-b2c5a8261ba4" providerId="ADAL" clId="{1DE703E7-00C7-4B90-8BEB-13312A1682BC}" dt="2022-07-20T18:11:29.955" v="402"/>
          <ac:spMkLst>
            <pc:docMk/>
            <pc:sldMk cId="3793698909" sldId="256"/>
            <ac:spMk id="2" creationId="{6AE99B40-2FE0-43A6-8070-9CF439857D0C}"/>
          </ac:spMkLst>
        </pc:spChg>
        <pc:spChg chg="mod">
          <ac:chgData name="kjforde@student.ubc.ca" userId="e9ecc13d-a50c-4e25-a4a6-b2c5a8261ba4" providerId="ADAL" clId="{1DE703E7-00C7-4B90-8BEB-13312A1682BC}" dt="2022-07-20T18:11:29.955" v="402"/>
          <ac:spMkLst>
            <pc:docMk/>
            <pc:sldMk cId="3793698909" sldId="256"/>
            <ac:spMk id="3" creationId="{932C7524-05A7-47B3-8081-3F7942A7DFAF}"/>
          </ac:spMkLst>
        </pc:spChg>
        <pc:picChg chg="add mod">
          <ac:chgData name="kjforde@student.ubc.ca" userId="e9ecc13d-a50c-4e25-a4a6-b2c5a8261ba4" providerId="ADAL" clId="{1DE703E7-00C7-4B90-8BEB-13312A1682BC}" dt="2022-07-20T18:30:03.652" v="537" actId="1076"/>
          <ac:picMkLst>
            <pc:docMk/>
            <pc:sldMk cId="3793698909" sldId="256"/>
            <ac:picMk id="5" creationId="{C6CA8764-C280-30DF-58AB-5B374494BACD}"/>
          </ac:picMkLst>
        </pc:picChg>
        <pc:picChg chg="del">
          <ac:chgData name="kjforde@student.ubc.ca" userId="e9ecc13d-a50c-4e25-a4a6-b2c5a8261ba4" providerId="ADAL" clId="{1DE703E7-00C7-4B90-8BEB-13312A1682BC}" dt="2022-07-20T18:07:10.951" v="362" actId="478"/>
          <ac:picMkLst>
            <pc:docMk/>
            <pc:sldMk cId="3793698909" sldId="256"/>
            <ac:picMk id="1026" creationId="{9205577B-1000-296F-9E6D-5692325CD84D}"/>
          </ac:picMkLst>
        </pc:picChg>
      </pc:sldChg>
      <pc:sldChg chg="add del">
        <pc:chgData name="kjforde@student.ubc.ca" userId="e9ecc13d-a50c-4e25-a4a6-b2c5a8261ba4" providerId="ADAL" clId="{1DE703E7-00C7-4B90-8BEB-13312A1682BC}" dt="2022-07-20T18:12:06.647" v="404"/>
        <pc:sldMkLst>
          <pc:docMk/>
          <pc:sldMk cId="3457565082" sldId="257"/>
        </pc:sldMkLst>
      </pc:sldChg>
      <pc:sldChg chg="modSp del mod">
        <pc:chgData name="kjforde@student.ubc.ca" userId="e9ecc13d-a50c-4e25-a4a6-b2c5a8261ba4" providerId="ADAL" clId="{1DE703E7-00C7-4B90-8BEB-13312A1682BC}" dt="2022-07-20T18:13:43.228" v="418" actId="47"/>
        <pc:sldMkLst>
          <pc:docMk/>
          <pc:sldMk cId="829149611" sldId="262"/>
        </pc:sldMkLst>
        <pc:spChg chg="mod">
          <ac:chgData name="kjforde@student.ubc.ca" userId="e9ecc13d-a50c-4e25-a4a6-b2c5a8261ba4" providerId="ADAL" clId="{1DE703E7-00C7-4B90-8BEB-13312A1682BC}" dt="2022-07-20T18:03:56.350" v="279" actId="20577"/>
          <ac:spMkLst>
            <pc:docMk/>
            <pc:sldMk cId="829149611" sldId="262"/>
            <ac:spMk id="2" creationId="{019264E7-AA0B-4BCA-A19C-0B12898FB3C7}"/>
          </ac:spMkLst>
        </pc:spChg>
        <pc:spChg chg="mod">
          <ac:chgData name="kjforde@student.ubc.ca" userId="e9ecc13d-a50c-4e25-a4a6-b2c5a8261ba4" providerId="ADAL" clId="{1DE703E7-00C7-4B90-8BEB-13312A1682BC}" dt="2022-07-20T18:11:29.955" v="402"/>
          <ac:spMkLst>
            <pc:docMk/>
            <pc:sldMk cId="829149611" sldId="262"/>
            <ac:spMk id="3" creationId="{6BC95B5E-4403-4583-9A16-122A7F25B168}"/>
          </ac:spMkLst>
        </pc:spChg>
        <pc:picChg chg="mod">
          <ac:chgData name="kjforde@student.ubc.ca" userId="e9ecc13d-a50c-4e25-a4a6-b2c5a8261ba4" providerId="ADAL" clId="{1DE703E7-00C7-4B90-8BEB-13312A1682BC}" dt="2022-07-20T18:08:14.113" v="383" actId="1076"/>
          <ac:picMkLst>
            <pc:docMk/>
            <pc:sldMk cId="829149611" sldId="262"/>
            <ac:picMk id="4" creationId="{079A7443-A077-4567-909A-044BE28A9605}"/>
          </ac:picMkLst>
        </pc:picChg>
      </pc:sldChg>
      <pc:sldChg chg="new del">
        <pc:chgData name="kjforde@student.ubc.ca" userId="e9ecc13d-a50c-4e25-a4a6-b2c5a8261ba4" providerId="ADAL" clId="{1DE703E7-00C7-4B90-8BEB-13312A1682BC}" dt="2022-07-14T21:48:03.001" v="1" actId="680"/>
        <pc:sldMkLst>
          <pc:docMk/>
          <pc:sldMk cId="134855039" sldId="263"/>
        </pc:sldMkLst>
      </pc:sldChg>
      <pc:sldChg chg="modSp new mod modNotesTx">
        <pc:chgData name="kjforde@student.ubc.ca" userId="e9ecc13d-a50c-4e25-a4a6-b2c5a8261ba4" providerId="ADAL" clId="{1DE703E7-00C7-4B90-8BEB-13312A1682BC}" dt="2022-07-20T18:27:51.243" v="516"/>
        <pc:sldMkLst>
          <pc:docMk/>
          <pc:sldMk cId="1799594670" sldId="263"/>
        </pc:sldMkLst>
        <pc:spChg chg="mod">
          <ac:chgData name="kjforde@student.ubc.ca" userId="e9ecc13d-a50c-4e25-a4a6-b2c5a8261ba4" providerId="ADAL" clId="{1DE703E7-00C7-4B90-8BEB-13312A1682BC}" dt="2022-07-20T18:27:04.293" v="514" actId="207"/>
          <ac:spMkLst>
            <pc:docMk/>
            <pc:sldMk cId="1799594670" sldId="263"/>
            <ac:spMk id="2" creationId="{A3FEFCAA-7803-FAD5-E56D-8E057FBF0363}"/>
          </ac:spMkLst>
        </pc:spChg>
        <pc:spChg chg="mod">
          <ac:chgData name="kjforde@student.ubc.ca" userId="e9ecc13d-a50c-4e25-a4a6-b2c5a8261ba4" providerId="ADAL" clId="{1DE703E7-00C7-4B90-8BEB-13312A1682BC}" dt="2022-07-20T18:11:29.955" v="402"/>
          <ac:spMkLst>
            <pc:docMk/>
            <pc:sldMk cId="1799594670" sldId="263"/>
            <ac:spMk id="3" creationId="{83B2515F-094F-965E-16F2-C309B2AC8B7A}"/>
          </ac:spMkLst>
        </pc:spChg>
      </pc:sldChg>
      <pc:sldChg chg="addSp delSp modSp new mod modNotesTx">
        <pc:chgData name="kjforde@student.ubc.ca" userId="e9ecc13d-a50c-4e25-a4a6-b2c5a8261ba4" providerId="ADAL" clId="{1DE703E7-00C7-4B90-8BEB-13312A1682BC}" dt="2022-07-20T18:30:21.466" v="541" actId="14100"/>
        <pc:sldMkLst>
          <pc:docMk/>
          <pc:sldMk cId="4161100660" sldId="264"/>
        </pc:sldMkLst>
        <pc:spChg chg="mod">
          <ac:chgData name="kjforde@student.ubc.ca" userId="e9ecc13d-a50c-4e25-a4a6-b2c5a8261ba4" providerId="ADAL" clId="{1DE703E7-00C7-4B90-8BEB-13312A1682BC}" dt="2022-07-20T18:11:29.955" v="402"/>
          <ac:spMkLst>
            <pc:docMk/>
            <pc:sldMk cId="4161100660" sldId="264"/>
            <ac:spMk id="2" creationId="{388E93C6-857C-86F7-4E61-8919EC3E8CEC}"/>
          </ac:spMkLst>
        </pc:spChg>
        <pc:spChg chg="mod">
          <ac:chgData name="kjforde@student.ubc.ca" userId="e9ecc13d-a50c-4e25-a4a6-b2c5a8261ba4" providerId="ADAL" clId="{1DE703E7-00C7-4B90-8BEB-13312A1682BC}" dt="2022-07-20T18:11:29.955" v="402"/>
          <ac:spMkLst>
            <pc:docMk/>
            <pc:sldMk cId="4161100660" sldId="264"/>
            <ac:spMk id="3" creationId="{DBBAFB8D-5B93-D9EA-DEB6-6D8917BC44D2}"/>
          </ac:spMkLst>
        </pc:spChg>
        <pc:spChg chg="add mod">
          <ac:chgData name="kjforde@student.ubc.ca" userId="e9ecc13d-a50c-4e25-a4a6-b2c5a8261ba4" providerId="ADAL" clId="{1DE703E7-00C7-4B90-8BEB-13312A1682BC}" dt="2022-07-16T23:39:35.414" v="245" actId="1076"/>
          <ac:spMkLst>
            <pc:docMk/>
            <pc:sldMk cId="4161100660" sldId="264"/>
            <ac:spMk id="4" creationId="{732E9B34-4593-8667-39EC-ACA670AC64D8}"/>
          </ac:spMkLst>
        </pc:spChg>
        <pc:picChg chg="add del mod">
          <ac:chgData name="kjforde@student.ubc.ca" userId="e9ecc13d-a50c-4e25-a4a6-b2c5a8261ba4" providerId="ADAL" clId="{1DE703E7-00C7-4B90-8BEB-13312A1682BC}" dt="2022-07-20T18:29:10.327" v="531"/>
          <ac:picMkLst>
            <pc:docMk/>
            <pc:sldMk cId="4161100660" sldId="264"/>
            <ac:picMk id="6" creationId="{EB3E28A4-74D4-4910-41B8-58924527AE03}"/>
          </ac:picMkLst>
        </pc:picChg>
        <pc:picChg chg="add mod">
          <ac:chgData name="kjforde@student.ubc.ca" userId="e9ecc13d-a50c-4e25-a4a6-b2c5a8261ba4" providerId="ADAL" clId="{1DE703E7-00C7-4B90-8BEB-13312A1682BC}" dt="2022-07-20T18:30:21.466" v="541" actId="14100"/>
          <ac:picMkLst>
            <pc:docMk/>
            <pc:sldMk cId="4161100660" sldId="264"/>
            <ac:picMk id="7" creationId="{9E70E0F8-473F-C411-30B7-B49CB4766B87}"/>
          </ac:picMkLst>
        </pc:picChg>
        <pc:picChg chg="add del mod">
          <ac:chgData name="kjforde@student.ubc.ca" userId="e9ecc13d-a50c-4e25-a4a6-b2c5a8261ba4" providerId="ADAL" clId="{1DE703E7-00C7-4B90-8BEB-13312A1682BC}" dt="2022-07-20T18:30:17.612" v="539" actId="478"/>
          <ac:picMkLst>
            <pc:docMk/>
            <pc:sldMk cId="4161100660" sldId="264"/>
            <ac:picMk id="1026" creationId="{65BE0EE5-4FE9-7D64-0440-2AB010BEA739}"/>
          </ac:picMkLst>
        </pc:picChg>
      </pc:sldChg>
      <pc:sldChg chg="addSp delSp modSp new mod">
        <pc:chgData name="kjforde@student.ubc.ca" userId="e9ecc13d-a50c-4e25-a4a6-b2c5a8261ba4" providerId="ADAL" clId="{1DE703E7-00C7-4B90-8BEB-13312A1682BC}" dt="2022-07-20T18:30:33.578" v="543" actId="404"/>
        <pc:sldMkLst>
          <pc:docMk/>
          <pc:sldMk cId="2477000673" sldId="265"/>
        </pc:sldMkLst>
        <pc:spChg chg="mod">
          <ac:chgData name="kjforde@student.ubc.ca" userId="e9ecc13d-a50c-4e25-a4a6-b2c5a8261ba4" providerId="ADAL" clId="{1DE703E7-00C7-4B90-8BEB-13312A1682BC}" dt="2022-07-20T18:30:33.578" v="543" actId="404"/>
          <ac:spMkLst>
            <pc:docMk/>
            <pc:sldMk cId="2477000673" sldId="265"/>
            <ac:spMk id="2" creationId="{0B543D17-4ACB-7220-23F9-B62DE8F2C3D3}"/>
          </ac:spMkLst>
        </pc:spChg>
        <pc:spChg chg="mod">
          <ac:chgData name="kjforde@student.ubc.ca" userId="e9ecc13d-a50c-4e25-a4a6-b2c5a8261ba4" providerId="ADAL" clId="{1DE703E7-00C7-4B90-8BEB-13312A1682BC}" dt="2022-07-20T18:28:25.509" v="523" actId="404"/>
          <ac:spMkLst>
            <pc:docMk/>
            <pc:sldMk cId="2477000673" sldId="265"/>
            <ac:spMk id="3" creationId="{7FD94D17-9CB7-FBA1-41F9-4382A61C2E1B}"/>
          </ac:spMkLst>
        </pc:spChg>
        <pc:picChg chg="add del mod">
          <ac:chgData name="kjforde@student.ubc.ca" userId="e9ecc13d-a50c-4e25-a4a6-b2c5a8261ba4" providerId="ADAL" clId="{1DE703E7-00C7-4B90-8BEB-13312A1682BC}" dt="2022-07-20T18:29:22.474" v="533" actId="478"/>
          <ac:picMkLst>
            <pc:docMk/>
            <pc:sldMk cId="2477000673" sldId="265"/>
            <ac:picMk id="4" creationId="{62F22614-2B8F-76D6-2601-626F14985EC4}"/>
          </ac:picMkLst>
        </pc:picChg>
        <pc:picChg chg="add del mod">
          <ac:chgData name="kjforde@student.ubc.ca" userId="e9ecc13d-a50c-4e25-a4a6-b2c5a8261ba4" providerId="ADAL" clId="{1DE703E7-00C7-4B90-8BEB-13312A1682BC}" dt="2022-07-20T18:29:26.246" v="536" actId="478"/>
          <ac:picMkLst>
            <pc:docMk/>
            <pc:sldMk cId="2477000673" sldId="265"/>
            <ac:picMk id="5" creationId="{407FDD78-9EAA-656E-E04F-2167FD02F32F}"/>
          </ac:picMkLst>
        </pc:picChg>
      </pc:sldChg>
      <pc:sldChg chg="addSp modSp new mod">
        <pc:chgData name="kjforde@student.ubc.ca" userId="e9ecc13d-a50c-4e25-a4a6-b2c5a8261ba4" providerId="ADAL" clId="{1DE703E7-00C7-4B90-8BEB-13312A1682BC}" dt="2022-07-20T18:31:06.414" v="555" actId="122"/>
        <pc:sldMkLst>
          <pc:docMk/>
          <pc:sldMk cId="1710987708" sldId="266"/>
        </pc:sldMkLst>
        <pc:spChg chg="mod">
          <ac:chgData name="kjforde@student.ubc.ca" userId="e9ecc13d-a50c-4e25-a4a6-b2c5a8261ba4" providerId="ADAL" clId="{1DE703E7-00C7-4B90-8BEB-13312A1682BC}" dt="2022-07-20T18:11:29.955" v="402"/>
          <ac:spMkLst>
            <pc:docMk/>
            <pc:sldMk cId="1710987708" sldId="266"/>
            <ac:spMk id="2" creationId="{61FD0C38-A10C-ADEB-5CE6-A890BB06A9DC}"/>
          </ac:spMkLst>
        </pc:spChg>
        <pc:spChg chg="mod">
          <ac:chgData name="kjforde@student.ubc.ca" userId="e9ecc13d-a50c-4e25-a4a6-b2c5a8261ba4" providerId="ADAL" clId="{1DE703E7-00C7-4B90-8BEB-13312A1682BC}" dt="2022-07-20T18:31:06.414" v="555" actId="122"/>
          <ac:spMkLst>
            <pc:docMk/>
            <pc:sldMk cId="1710987708" sldId="266"/>
            <ac:spMk id="3" creationId="{93EBA653-0501-8279-D791-A23DB0C36267}"/>
          </ac:spMkLst>
        </pc:spChg>
        <pc:picChg chg="add mod">
          <ac:chgData name="kjforde@student.ubc.ca" userId="e9ecc13d-a50c-4e25-a4a6-b2c5a8261ba4" providerId="ADAL" clId="{1DE703E7-00C7-4B90-8BEB-13312A1682BC}" dt="2022-07-20T18:06:19.159" v="351" actId="14100"/>
          <ac:picMkLst>
            <pc:docMk/>
            <pc:sldMk cId="1710987708" sldId="266"/>
            <ac:picMk id="5" creationId="{4EB505E1-6389-4936-FEF4-B4EB2BEBD495}"/>
          </ac:picMkLst>
        </pc:picChg>
      </pc:sldChg>
      <pc:sldChg chg="addSp delSp modSp new add del mod ord">
        <pc:chgData name="kjforde@student.ubc.ca" userId="e9ecc13d-a50c-4e25-a4a6-b2c5a8261ba4" providerId="ADAL" clId="{1DE703E7-00C7-4B90-8BEB-13312A1682BC}" dt="2022-07-20T18:19:41.876" v="464" actId="20577"/>
        <pc:sldMkLst>
          <pc:docMk/>
          <pc:sldMk cId="2259183204" sldId="267"/>
        </pc:sldMkLst>
        <pc:spChg chg="add del mod">
          <ac:chgData name="kjforde@student.ubc.ca" userId="e9ecc13d-a50c-4e25-a4a6-b2c5a8261ba4" providerId="ADAL" clId="{1DE703E7-00C7-4B90-8BEB-13312A1682BC}" dt="2022-07-20T18:19:41.876" v="464" actId="20577"/>
          <ac:spMkLst>
            <pc:docMk/>
            <pc:sldMk cId="2259183204" sldId="267"/>
            <ac:spMk id="2" creationId="{22B5DCE0-DF01-BC98-38D0-A0A0B2047EFE}"/>
          </ac:spMkLst>
        </pc:spChg>
        <pc:spChg chg="mod">
          <ac:chgData name="kjforde@student.ubc.ca" userId="e9ecc13d-a50c-4e25-a4a6-b2c5a8261ba4" providerId="ADAL" clId="{1DE703E7-00C7-4B90-8BEB-13312A1682BC}" dt="2022-07-20T18:19:18.738" v="437" actId="20577"/>
          <ac:spMkLst>
            <pc:docMk/>
            <pc:sldMk cId="2259183204" sldId="267"/>
            <ac:spMk id="3" creationId="{8A58B5EF-4063-E689-E7F4-653A37B72358}"/>
          </ac:spMkLst>
        </pc:spChg>
        <pc:spChg chg="add del mod">
          <ac:chgData name="kjforde@student.ubc.ca" userId="e9ecc13d-a50c-4e25-a4a6-b2c5a8261ba4" providerId="ADAL" clId="{1DE703E7-00C7-4B90-8BEB-13312A1682BC}" dt="2022-07-20T18:11:26.378" v="396"/>
          <ac:spMkLst>
            <pc:docMk/>
            <pc:sldMk cId="2259183204" sldId="267"/>
            <ac:spMk id="4" creationId="{44ABD97F-6AB5-54F5-CC96-EA9206F9A4B8}"/>
          </ac:spMkLst>
        </pc:spChg>
        <pc:spChg chg="add del mod">
          <ac:chgData name="kjforde@student.ubc.ca" userId="e9ecc13d-a50c-4e25-a4a6-b2c5a8261ba4" providerId="ADAL" clId="{1DE703E7-00C7-4B90-8BEB-13312A1682BC}" dt="2022-07-20T18:11:26.378" v="396"/>
          <ac:spMkLst>
            <pc:docMk/>
            <pc:sldMk cId="2259183204" sldId="267"/>
            <ac:spMk id="5" creationId="{737D1CDA-2B93-1884-3782-FBF0DC0FFECB}"/>
          </ac:spMkLst>
        </pc:spChg>
        <pc:picChg chg="add mod ord">
          <ac:chgData name="kjforde@student.ubc.ca" userId="e9ecc13d-a50c-4e25-a4a6-b2c5a8261ba4" providerId="ADAL" clId="{1DE703E7-00C7-4B90-8BEB-13312A1682BC}" dt="2022-07-20T18:13:22.781" v="412" actId="14100"/>
          <ac:picMkLst>
            <pc:docMk/>
            <pc:sldMk cId="2259183204" sldId="267"/>
            <ac:picMk id="7" creationId="{C66E0DC7-A4DF-7FD8-ACCF-7A60AF556849}"/>
          </ac:picMkLst>
        </pc:picChg>
      </pc:sldChg>
      <pc:sldChg chg="addSp modSp add mod">
        <pc:chgData name="kjforde@student.ubc.ca" userId="e9ecc13d-a50c-4e25-a4a6-b2c5a8261ba4" providerId="ADAL" clId="{1DE703E7-00C7-4B90-8BEB-13312A1682BC}" dt="2022-07-20T18:13:41.325" v="417"/>
        <pc:sldMkLst>
          <pc:docMk/>
          <pc:sldMk cId="4081382185" sldId="268"/>
        </pc:sldMkLst>
        <pc:spChg chg="mod">
          <ac:chgData name="kjforde@student.ubc.ca" userId="e9ecc13d-a50c-4e25-a4a6-b2c5a8261ba4" providerId="ADAL" clId="{1DE703E7-00C7-4B90-8BEB-13312A1682BC}" dt="2022-07-20T18:13:41.325" v="417"/>
          <ac:spMkLst>
            <pc:docMk/>
            <pc:sldMk cId="4081382185" sldId="268"/>
            <ac:spMk id="3" creationId="{8A58B5EF-4063-E689-E7F4-653A37B72358}"/>
          </ac:spMkLst>
        </pc:spChg>
        <pc:picChg chg="add mod">
          <ac:chgData name="kjforde@student.ubc.ca" userId="e9ecc13d-a50c-4e25-a4a6-b2c5a8261ba4" providerId="ADAL" clId="{1DE703E7-00C7-4B90-8BEB-13312A1682BC}" dt="2022-07-20T18:13:35.272" v="416"/>
          <ac:picMkLst>
            <pc:docMk/>
            <pc:sldMk cId="4081382185" sldId="268"/>
            <ac:picMk id="5" creationId="{1EFCA44D-F13C-18CB-5ED6-4907DE6910D3}"/>
          </ac:picMkLst>
        </pc:picChg>
      </pc:sldChg>
    </pc:docChg>
  </pc:docChgLst>
  <pc:docChgLst>
    <pc:chgData name="kjforde@student.ubc.ca" userId="e9ecc13d-a50c-4e25-a4a6-b2c5a8261ba4" providerId="ADAL" clId="{737D697A-D8F8-4253-93D3-F1739B1803B5}"/>
    <pc:docChg chg="undo custSel modSld">
      <pc:chgData name="kjforde@student.ubc.ca" userId="e9ecc13d-a50c-4e25-a4a6-b2c5a8261ba4" providerId="ADAL" clId="{737D697A-D8F8-4253-93D3-F1739B1803B5}" dt="2023-09-21T20:21:20.106" v="171" actId="6549"/>
      <pc:docMkLst>
        <pc:docMk/>
      </pc:docMkLst>
      <pc:sldChg chg="modNotes modNotesTx">
        <pc:chgData name="kjforde@student.ubc.ca" userId="e9ecc13d-a50c-4e25-a4a6-b2c5a8261ba4" providerId="ADAL" clId="{737D697A-D8F8-4253-93D3-F1739B1803B5}" dt="2023-09-21T20:21:20.106" v="171" actId="6549"/>
        <pc:sldMkLst>
          <pc:docMk/>
          <pc:sldMk cId="778156604" sldId="329"/>
        </pc:sldMkLst>
      </pc:sldChg>
      <pc:sldChg chg="modNotesTx">
        <pc:chgData name="kjforde@student.ubc.ca" userId="e9ecc13d-a50c-4e25-a4a6-b2c5a8261ba4" providerId="ADAL" clId="{737D697A-D8F8-4253-93D3-F1739B1803B5}" dt="2023-09-21T19:46:59.249" v="13" actId="5793"/>
        <pc:sldMkLst>
          <pc:docMk/>
          <pc:sldMk cId="3528520472" sldId="340"/>
        </pc:sldMkLst>
      </pc:sldChg>
      <pc:sldChg chg="modSp">
        <pc:chgData name="kjforde@student.ubc.ca" userId="e9ecc13d-a50c-4e25-a4a6-b2c5a8261ba4" providerId="ADAL" clId="{737D697A-D8F8-4253-93D3-F1739B1803B5}" dt="2023-09-21T19:56:01.442" v="82" actId="113"/>
        <pc:sldMkLst>
          <pc:docMk/>
          <pc:sldMk cId="3442393419" sldId="364"/>
        </pc:sldMkLst>
        <pc:spChg chg="mod">
          <ac:chgData name="kjforde@student.ubc.ca" userId="e9ecc13d-a50c-4e25-a4a6-b2c5a8261ba4" providerId="ADAL" clId="{737D697A-D8F8-4253-93D3-F1739B1803B5}" dt="2023-09-21T19:56:01.442" v="82" actId="113"/>
          <ac:spMkLst>
            <pc:docMk/>
            <pc:sldMk cId="3442393419" sldId="364"/>
            <ac:spMk id="4" creationId="{7BC7B09C-03E1-89B1-B3D2-2ADC9D99DF86}"/>
          </ac:spMkLst>
        </pc:spChg>
      </pc:sldChg>
    </pc:docChg>
  </pc:docChgLst>
  <pc:docChgLst>
    <pc:chgData name="kjforde@student.ubc.ca" userId="e9ecc13d-a50c-4e25-a4a6-b2c5a8261ba4" providerId="ADAL" clId="{CF23919B-9B67-417D-84B6-3447FECDBE41}"/>
    <pc:docChg chg="undo custSel addSld delSld modSld">
      <pc:chgData name="kjforde@student.ubc.ca" userId="e9ecc13d-a50c-4e25-a4a6-b2c5a8261ba4" providerId="ADAL" clId="{CF23919B-9B67-417D-84B6-3447FECDBE41}" dt="2022-07-04T20:07:31.011" v="108" actId="20577"/>
      <pc:docMkLst>
        <pc:docMk/>
      </pc:docMkLst>
      <pc:sldChg chg="addSp delSp modSp mod modNotesTx">
        <pc:chgData name="kjforde@student.ubc.ca" userId="e9ecc13d-a50c-4e25-a4a6-b2c5a8261ba4" providerId="ADAL" clId="{CF23919B-9B67-417D-84B6-3447FECDBE41}" dt="2022-07-04T20:07:31.011" v="108" actId="20577"/>
        <pc:sldMkLst>
          <pc:docMk/>
          <pc:sldMk cId="3793698909" sldId="256"/>
        </pc:sldMkLst>
        <pc:spChg chg="mod">
          <ac:chgData name="kjforde@student.ubc.ca" userId="e9ecc13d-a50c-4e25-a4a6-b2c5a8261ba4" providerId="ADAL" clId="{CF23919B-9B67-417D-84B6-3447FECDBE41}" dt="2022-07-04T20:03:27.841" v="56" actId="20577"/>
          <ac:spMkLst>
            <pc:docMk/>
            <pc:sldMk cId="3793698909" sldId="256"/>
            <ac:spMk id="2" creationId="{6AE99B40-2FE0-43A6-8070-9CF439857D0C}"/>
          </ac:spMkLst>
        </pc:spChg>
        <pc:spChg chg="mod">
          <ac:chgData name="kjforde@student.ubc.ca" userId="e9ecc13d-a50c-4e25-a4a6-b2c5a8261ba4" providerId="ADAL" clId="{CF23919B-9B67-417D-84B6-3447FECDBE41}" dt="2022-07-04T20:03:48.135" v="64" actId="20577"/>
          <ac:spMkLst>
            <pc:docMk/>
            <pc:sldMk cId="3793698909" sldId="256"/>
            <ac:spMk id="3" creationId="{932C7524-05A7-47B3-8081-3F7942A7DFAF}"/>
          </ac:spMkLst>
        </pc:spChg>
        <pc:picChg chg="add mod">
          <ac:chgData name="kjforde@student.ubc.ca" userId="e9ecc13d-a50c-4e25-a4a6-b2c5a8261ba4" providerId="ADAL" clId="{CF23919B-9B67-417D-84B6-3447FECDBE41}" dt="2022-07-04T20:03:42.815" v="61" actId="1076"/>
          <ac:picMkLst>
            <pc:docMk/>
            <pc:sldMk cId="3793698909" sldId="256"/>
            <ac:picMk id="1026" creationId="{9205577B-1000-296F-9E6D-5692325CD84D}"/>
          </ac:picMkLst>
        </pc:picChg>
        <pc:picChg chg="del">
          <ac:chgData name="kjforde@student.ubc.ca" userId="e9ecc13d-a50c-4e25-a4a6-b2c5a8261ba4" providerId="ADAL" clId="{CF23919B-9B67-417D-84B6-3447FECDBE41}" dt="2022-07-04T20:02:03.944" v="18" actId="478"/>
          <ac:picMkLst>
            <pc:docMk/>
            <pc:sldMk cId="3793698909" sldId="256"/>
            <ac:picMk id="1028" creationId="{0FD70558-AF47-4761-BB9B-C6C7A7A43FE4}"/>
          </ac:picMkLst>
        </pc:picChg>
      </pc:sldChg>
      <pc:sldChg chg="del">
        <pc:chgData name="kjforde@student.ubc.ca" userId="e9ecc13d-a50c-4e25-a4a6-b2c5a8261ba4" providerId="ADAL" clId="{CF23919B-9B67-417D-84B6-3447FECDBE41}" dt="2022-07-04T20:01:55.149" v="3" actId="47"/>
        <pc:sldMkLst>
          <pc:docMk/>
          <pc:sldMk cId="3150491846" sldId="265"/>
        </pc:sldMkLst>
      </pc:sldChg>
      <pc:sldChg chg="del">
        <pc:chgData name="kjforde@student.ubc.ca" userId="e9ecc13d-a50c-4e25-a4a6-b2c5a8261ba4" providerId="ADAL" clId="{CF23919B-9B67-417D-84B6-3447FECDBE41}" dt="2022-07-04T20:01:54.609" v="0" actId="47"/>
        <pc:sldMkLst>
          <pc:docMk/>
          <pc:sldMk cId="1177562336" sldId="267"/>
        </pc:sldMkLst>
      </pc:sldChg>
      <pc:sldChg chg="del">
        <pc:chgData name="kjforde@student.ubc.ca" userId="e9ecc13d-a50c-4e25-a4a6-b2c5a8261ba4" providerId="ADAL" clId="{CF23919B-9B67-417D-84B6-3447FECDBE41}" dt="2022-07-04T20:01:54.963" v="2" actId="47"/>
        <pc:sldMkLst>
          <pc:docMk/>
          <pc:sldMk cId="1520303103" sldId="268"/>
        </pc:sldMkLst>
      </pc:sldChg>
      <pc:sldChg chg="del">
        <pc:chgData name="kjforde@student.ubc.ca" userId="e9ecc13d-a50c-4e25-a4a6-b2c5a8261ba4" providerId="ADAL" clId="{CF23919B-9B67-417D-84B6-3447FECDBE41}" dt="2022-07-04T20:01:54.799" v="1" actId="47"/>
        <pc:sldMkLst>
          <pc:docMk/>
          <pc:sldMk cId="1549289741" sldId="269"/>
        </pc:sldMkLst>
      </pc:sldChg>
      <pc:sldChg chg="del">
        <pc:chgData name="kjforde@student.ubc.ca" userId="e9ecc13d-a50c-4e25-a4a6-b2c5a8261ba4" providerId="ADAL" clId="{CF23919B-9B67-417D-84B6-3447FECDBE41}" dt="2022-07-04T20:01:55.519" v="5" actId="47"/>
        <pc:sldMkLst>
          <pc:docMk/>
          <pc:sldMk cId="2096938452" sldId="271"/>
        </pc:sldMkLst>
      </pc:sldChg>
      <pc:sldChg chg="del">
        <pc:chgData name="kjforde@student.ubc.ca" userId="e9ecc13d-a50c-4e25-a4a6-b2c5a8261ba4" providerId="ADAL" clId="{CF23919B-9B67-417D-84B6-3447FECDBE41}" dt="2022-07-04T20:01:55.704" v="6" actId="47"/>
        <pc:sldMkLst>
          <pc:docMk/>
          <pc:sldMk cId="1876064447" sldId="275"/>
        </pc:sldMkLst>
      </pc:sldChg>
      <pc:sldChg chg="del">
        <pc:chgData name="kjforde@student.ubc.ca" userId="e9ecc13d-a50c-4e25-a4a6-b2c5a8261ba4" providerId="ADAL" clId="{CF23919B-9B67-417D-84B6-3447FECDBE41}" dt="2022-07-04T20:01:56.319" v="7" actId="47"/>
        <pc:sldMkLst>
          <pc:docMk/>
          <pc:sldMk cId="4006624823" sldId="277"/>
        </pc:sldMkLst>
      </pc:sldChg>
      <pc:sldChg chg="del">
        <pc:chgData name="kjforde@student.ubc.ca" userId="e9ecc13d-a50c-4e25-a4a6-b2c5a8261ba4" providerId="ADAL" clId="{CF23919B-9B67-417D-84B6-3447FECDBE41}" dt="2022-07-04T20:01:56.479" v="8" actId="47"/>
        <pc:sldMkLst>
          <pc:docMk/>
          <pc:sldMk cId="2969990966" sldId="278"/>
        </pc:sldMkLst>
      </pc:sldChg>
      <pc:sldChg chg="del">
        <pc:chgData name="kjforde@student.ubc.ca" userId="e9ecc13d-a50c-4e25-a4a6-b2c5a8261ba4" providerId="ADAL" clId="{CF23919B-9B67-417D-84B6-3447FECDBE41}" dt="2022-07-04T20:01:56.695" v="9" actId="47"/>
        <pc:sldMkLst>
          <pc:docMk/>
          <pc:sldMk cId="467061790" sldId="279"/>
        </pc:sldMkLst>
      </pc:sldChg>
      <pc:sldChg chg="del">
        <pc:chgData name="kjforde@student.ubc.ca" userId="e9ecc13d-a50c-4e25-a4a6-b2c5a8261ba4" providerId="ADAL" clId="{CF23919B-9B67-417D-84B6-3447FECDBE41}" dt="2022-07-04T20:01:57.049" v="10" actId="47"/>
        <pc:sldMkLst>
          <pc:docMk/>
          <pc:sldMk cId="3325880477" sldId="280"/>
        </pc:sldMkLst>
      </pc:sldChg>
      <pc:sldChg chg="del">
        <pc:chgData name="kjforde@student.ubc.ca" userId="e9ecc13d-a50c-4e25-a4a6-b2c5a8261ba4" providerId="ADAL" clId="{CF23919B-9B67-417D-84B6-3447FECDBE41}" dt="2022-07-04T20:01:57.234" v="11" actId="47"/>
        <pc:sldMkLst>
          <pc:docMk/>
          <pc:sldMk cId="4059425322" sldId="281"/>
        </pc:sldMkLst>
      </pc:sldChg>
      <pc:sldChg chg="del">
        <pc:chgData name="kjforde@student.ubc.ca" userId="e9ecc13d-a50c-4e25-a4a6-b2c5a8261ba4" providerId="ADAL" clId="{CF23919B-9B67-417D-84B6-3447FECDBE41}" dt="2022-07-04T20:01:55.369" v="4" actId="47"/>
        <pc:sldMkLst>
          <pc:docMk/>
          <pc:sldMk cId="1496788021" sldId="282"/>
        </pc:sldMkLst>
      </pc:sldChg>
      <pc:sldChg chg="del">
        <pc:chgData name="kjforde@student.ubc.ca" userId="e9ecc13d-a50c-4e25-a4a6-b2c5a8261ba4" providerId="ADAL" clId="{CF23919B-9B67-417D-84B6-3447FECDBE41}" dt="2022-07-04T20:01:58.214" v="15" actId="47"/>
        <pc:sldMkLst>
          <pc:docMk/>
          <pc:sldMk cId="3237261121" sldId="285"/>
        </pc:sldMkLst>
      </pc:sldChg>
      <pc:sldChg chg="del">
        <pc:chgData name="kjforde@student.ubc.ca" userId="e9ecc13d-a50c-4e25-a4a6-b2c5a8261ba4" providerId="ADAL" clId="{CF23919B-9B67-417D-84B6-3447FECDBE41}" dt="2022-07-04T20:01:57.397" v="12" actId="47"/>
        <pc:sldMkLst>
          <pc:docMk/>
          <pc:sldMk cId="2574009438" sldId="286"/>
        </pc:sldMkLst>
      </pc:sldChg>
      <pc:sldChg chg="del">
        <pc:chgData name="kjforde@student.ubc.ca" userId="e9ecc13d-a50c-4e25-a4a6-b2c5a8261ba4" providerId="ADAL" clId="{CF23919B-9B67-417D-84B6-3447FECDBE41}" dt="2022-07-04T20:01:58.067" v="14" actId="47"/>
        <pc:sldMkLst>
          <pc:docMk/>
          <pc:sldMk cId="2626710874" sldId="294"/>
        </pc:sldMkLst>
      </pc:sldChg>
      <pc:sldChg chg="add del">
        <pc:chgData name="kjforde@student.ubc.ca" userId="e9ecc13d-a50c-4e25-a4a6-b2c5a8261ba4" providerId="ADAL" clId="{CF23919B-9B67-417D-84B6-3447FECDBE41}" dt="2022-07-04T20:02:01.075" v="17" actId="47"/>
        <pc:sldMkLst>
          <pc:docMk/>
          <pc:sldMk cId="1577772950" sldId="295"/>
        </pc:sldMkLst>
      </pc:sldChg>
      <pc:sldChg chg="del">
        <pc:chgData name="kjforde@student.ubc.ca" userId="e9ecc13d-a50c-4e25-a4a6-b2c5a8261ba4" providerId="ADAL" clId="{CF23919B-9B67-417D-84B6-3447FECDBE41}" dt="2022-07-04T20:01:57.882" v="13" actId="47"/>
        <pc:sldMkLst>
          <pc:docMk/>
          <pc:sldMk cId="547482536" sldId="318"/>
        </pc:sldMkLst>
      </pc:sldChg>
    </pc:docChg>
  </pc:docChgLst>
  <pc:docChgLst>
    <pc:chgData name="kjforde@student.ubc.ca" userId="e9ecc13d-a50c-4e25-a4a6-b2c5a8261ba4" providerId="ADAL" clId="{2944507E-7AB7-4AC5-B7C0-89AFBC8B2357}"/>
    <pc:docChg chg="undo redo custSel addSld delSld modSld sldOrd">
      <pc:chgData name="kjforde@student.ubc.ca" userId="e9ecc13d-a50c-4e25-a4a6-b2c5a8261ba4" providerId="ADAL" clId="{2944507E-7AB7-4AC5-B7C0-89AFBC8B2357}" dt="2022-07-02T22:22:11.050" v="643"/>
      <pc:docMkLst>
        <pc:docMk/>
      </pc:docMkLst>
      <pc:sldChg chg="addSp delSp modSp mod modNotesTx">
        <pc:chgData name="kjforde@student.ubc.ca" userId="e9ecc13d-a50c-4e25-a4a6-b2c5a8261ba4" providerId="ADAL" clId="{2944507E-7AB7-4AC5-B7C0-89AFBC8B2357}" dt="2022-07-02T21:52:29.965" v="557" actId="20577"/>
        <pc:sldMkLst>
          <pc:docMk/>
          <pc:sldMk cId="3793698909" sldId="256"/>
        </pc:sldMkLst>
        <pc:spChg chg="mod">
          <ac:chgData name="kjforde@student.ubc.ca" userId="e9ecc13d-a50c-4e25-a4a6-b2c5a8261ba4" providerId="ADAL" clId="{2944507E-7AB7-4AC5-B7C0-89AFBC8B2357}" dt="2022-06-29T23:37:43.353" v="21" actId="404"/>
          <ac:spMkLst>
            <pc:docMk/>
            <pc:sldMk cId="3793698909" sldId="256"/>
            <ac:spMk id="2" creationId="{6AE99B40-2FE0-43A6-8070-9CF439857D0C}"/>
          </ac:spMkLst>
        </pc:spChg>
        <pc:spChg chg="mod">
          <ac:chgData name="kjforde@student.ubc.ca" userId="e9ecc13d-a50c-4e25-a4a6-b2c5a8261ba4" providerId="ADAL" clId="{2944507E-7AB7-4AC5-B7C0-89AFBC8B2357}" dt="2022-06-29T23:38:41.841" v="58" actId="20577"/>
          <ac:spMkLst>
            <pc:docMk/>
            <pc:sldMk cId="3793698909" sldId="256"/>
            <ac:spMk id="3" creationId="{932C7524-05A7-47B3-8081-3F7942A7DFAF}"/>
          </ac:spMkLst>
        </pc:spChg>
        <pc:picChg chg="add del mod">
          <ac:chgData name="kjforde@student.ubc.ca" userId="e9ecc13d-a50c-4e25-a4a6-b2c5a8261ba4" providerId="ADAL" clId="{2944507E-7AB7-4AC5-B7C0-89AFBC8B2357}" dt="2022-06-30T00:04:23.166" v="485" actId="478"/>
          <ac:picMkLst>
            <pc:docMk/>
            <pc:sldMk cId="3793698909" sldId="256"/>
            <ac:picMk id="5" creationId="{309991DD-FD07-8238-CFB6-6E8D886867E8}"/>
          </ac:picMkLst>
        </pc:picChg>
        <pc:picChg chg="add del mod">
          <ac:chgData name="kjforde@student.ubc.ca" userId="e9ecc13d-a50c-4e25-a4a6-b2c5a8261ba4" providerId="ADAL" clId="{2944507E-7AB7-4AC5-B7C0-89AFBC8B2357}" dt="2022-06-30T00:04:24.216" v="490" actId="1076"/>
          <ac:picMkLst>
            <pc:docMk/>
            <pc:sldMk cId="3793698909" sldId="256"/>
            <ac:picMk id="6" creationId="{AD5A5106-E4D8-5225-0EEB-0B001A4D60F4}"/>
          </ac:picMkLst>
        </pc:picChg>
        <pc:picChg chg="del">
          <ac:chgData name="kjforde@student.ubc.ca" userId="e9ecc13d-a50c-4e25-a4a6-b2c5a8261ba4" providerId="ADAL" clId="{2944507E-7AB7-4AC5-B7C0-89AFBC8B2357}" dt="2022-06-29T23:38:45.713" v="59" actId="478"/>
          <ac:picMkLst>
            <pc:docMk/>
            <pc:sldMk cId="3793698909" sldId="256"/>
            <ac:picMk id="1026" creationId="{048E827B-AC84-D47C-5946-CAB764EB5DF0}"/>
          </ac:picMkLst>
        </pc:picChg>
      </pc:sldChg>
      <pc:sldChg chg="add del">
        <pc:chgData name="kjforde@student.ubc.ca" userId="e9ecc13d-a50c-4e25-a4a6-b2c5a8261ba4" providerId="ADAL" clId="{2944507E-7AB7-4AC5-B7C0-89AFBC8B2357}" dt="2022-07-02T21:56:35.291" v="575" actId="47"/>
        <pc:sldMkLst>
          <pc:docMk/>
          <pc:sldMk cId="1530771894" sldId="259"/>
        </pc:sldMkLst>
      </pc:sldChg>
      <pc:sldChg chg="del">
        <pc:chgData name="kjforde@student.ubc.ca" userId="e9ecc13d-a50c-4e25-a4a6-b2c5a8261ba4" providerId="ADAL" clId="{2944507E-7AB7-4AC5-B7C0-89AFBC8B2357}" dt="2022-06-29T23:38:48.072" v="62" actId="47"/>
        <pc:sldMkLst>
          <pc:docMk/>
          <pc:sldMk cId="3055864658" sldId="260"/>
        </pc:sldMkLst>
      </pc:sldChg>
      <pc:sldChg chg="del">
        <pc:chgData name="kjforde@student.ubc.ca" userId="e9ecc13d-a50c-4e25-a4a6-b2c5a8261ba4" providerId="ADAL" clId="{2944507E-7AB7-4AC5-B7C0-89AFBC8B2357}" dt="2022-06-29T23:38:48.242" v="63" actId="47"/>
        <pc:sldMkLst>
          <pc:docMk/>
          <pc:sldMk cId="4215139845" sldId="261"/>
        </pc:sldMkLst>
      </pc:sldChg>
      <pc:sldChg chg="del">
        <pc:chgData name="kjforde@student.ubc.ca" userId="e9ecc13d-a50c-4e25-a4a6-b2c5a8261ba4" providerId="ADAL" clId="{2944507E-7AB7-4AC5-B7C0-89AFBC8B2357}" dt="2022-06-29T23:38:48.427" v="64" actId="47"/>
        <pc:sldMkLst>
          <pc:docMk/>
          <pc:sldMk cId="3148638428" sldId="262"/>
        </pc:sldMkLst>
      </pc:sldChg>
      <pc:sldChg chg="add del">
        <pc:chgData name="kjforde@student.ubc.ca" userId="e9ecc13d-a50c-4e25-a4a6-b2c5a8261ba4" providerId="ADAL" clId="{2944507E-7AB7-4AC5-B7C0-89AFBC8B2357}" dt="2022-07-02T21:55:18.179" v="559"/>
        <pc:sldMkLst>
          <pc:docMk/>
          <pc:sldMk cId="857051283" sldId="263"/>
        </pc:sldMkLst>
      </pc:sldChg>
      <pc:sldChg chg="add del">
        <pc:chgData name="kjforde@student.ubc.ca" userId="e9ecc13d-a50c-4e25-a4a6-b2c5a8261ba4" providerId="ADAL" clId="{2944507E-7AB7-4AC5-B7C0-89AFBC8B2357}" dt="2022-07-02T22:18:41.044" v="630"/>
        <pc:sldMkLst>
          <pc:docMk/>
          <pc:sldMk cId="3150491846" sldId="265"/>
        </pc:sldMkLst>
      </pc:sldChg>
      <pc:sldChg chg="add">
        <pc:chgData name="kjforde@student.ubc.ca" userId="e9ecc13d-a50c-4e25-a4a6-b2c5a8261ba4" providerId="ADAL" clId="{2944507E-7AB7-4AC5-B7C0-89AFBC8B2357}" dt="2022-07-02T22:17:26.374" v="627"/>
        <pc:sldMkLst>
          <pc:docMk/>
          <pc:sldMk cId="1177562336" sldId="267"/>
        </pc:sldMkLst>
      </pc:sldChg>
      <pc:sldChg chg="add del ord">
        <pc:chgData name="kjforde@student.ubc.ca" userId="e9ecc13d-a50c-4e25-a4a6-b2c5a8261ba4" providerId="ADAL" clId="{2944507E-7AB7-4AC5-B7C0-89AFBC8B2357}" dt="2022-07-02T22:20:21.157" v="637"/>
        <pc:sldMkLst>
          <pc:docMk/>
          <pc:sldMk cId="1520303103" sldId="268"/>
        </pc:sldMkLst>
      </pc:sldChg>
      <pc:sldChg chg="add del">
        <pc:chgData name="kjforde@student.ubc.ca" userId="e9ecc13d-a50c-4e25-a4a6-b2c5a8261ba4" providerId="ADAL" clId="{2944507E-7AB7-4AC5-B7C0-89AFBC8B2357}" dt="2022-07-02T22:18:18.086" v="628"/>
        <pc:sldMkLst>
          <pc:docMk/>
          <pc:sldMk cId="1549289741" sldId="269"/>
        </pc:sldMkLst>
      </pc:sldChg>
      <pc:sldChg chg="add del">
        <pc:chgData name="kjforde@student.ubc.ca" userId="e9ecc13d-a50c-4e25-a4a6-b2c5a8261ba4" providerId="ADAL" clId="{2944507E-7AB7-4AC5-B7C0-89AFBC8B2357}" dt="2022-07-02T22:18:41.044" v="630"/>
        <pc:sldMkLst>
          <pc:docMk/>
          <pc:sldMk cId="2096938452" sldId="271"/>
        </pc:sldMkLst>
      </pc:sldChg>
      <pc:sldChg chg="add del">
        <pc:chgData name="kjforde@student.ubc.ca" userId="e9ecc13d-a50c-4e25-a4a6-b2c5a8261ba4" providerId="ADAL" clId="{2944507E-7AB7-4AC5-B7C0-89AFBC8B2357}" dt="2022-07-02T22:18:41.044" v="630"/>
        <pc:sldMkLst>
          <pc:docMk/>
          <pc:sldMk cId="1876064447" sldId="275"/>
        </pc:sldMkLst>
      </pc:sldChg>
      <pc:sldChg chg="add del">
        <pc:chgData name="kjforde@student.ubc.ca" userId="e9ecc13d-a50c-4e25-a4a6-b2c5a8261ba4" providerId="ADAL" clId="{2944507E-7AB7-4AC5-B7C0-89AFBC8B2357}" dt="2022-07-02T22:18:41.044" v="630"/>
        <pc:sldMkLst>
          <pc:docMk/>
          <pc:sldMk cId="4006624823" sldId="277"/>
        </pc:sldMkLst>
      </pc:sldChg>
      <pc:sldChg chg="add del">
        <pc:chgData name="kjforde@student.ubc.ca" userId="e9ecc13d-a50c-4e25-a4a6-b2c5a8261ba4" providerId="ADAL" clId="{2944507E-7AB7-4AC5-B7C0-89AFBC8B2357}" dt="2022-07-02T22:18:41.044" v="630"/>
        <pc:sldMkLst>
          <pc:docMk/>
          <pc:sldMk cId="2969990966" sldId="278"/>
        </pc:sldMkLst>
      </pc:sldChg>
      <pc:sldChg chg="add del">
        <pc:chgData name="kjforde@student.ubc.ca" userId="e9ecc13d-a50c-4e25-a4a6-b2c5a8261ba4" providerId="ADAL" clId="{2944507E-7AB7-4AC5-B7C0-89AFBC8B2357}" dt="2022-07-02T22:18:41.044" v="630"/>
        <pc:sldMkLst>
          <pc:docMk/>
          <pc:sldMk cId="467061790" sldId="279"/>
        </pc:sldMkLst>
      </pc:sldChg>
      <pc:sldChg chg="add del">
        <pc:chgData name="kjforde@student.ubc.ca" userId="e9ecc13d-a50c-4e25-a4a6-b2c5a8261ba4" providerId="ADAL" clId="{2944507E-7AB7-4AC5-B7C0-89AFBC8B2357}" dt="2022-07-02T22:18:41.044" v="630"/>
        <pc:sldMkLst>
          <pc:docMk/>
          <pc:sldMk cId="3325880477" sldId="280"/>
        </pc:sldMkLst>
      </pc:sldChg>
      <pc:sldChg chg="add del">
        <pc:chgData name="kjforde@student.ubc.ca" userId="e9ecc13d-a50c-4e25-a4a6-b2c5a8261ba4" providerId="ADAL" clId="{2944507E-7AB7-4AC5-B7C0-89AFBC8B2357}" dt="2022-07-02T22:18:41.044" v="630"/>
        <pc:sldMkLst>
          <pc:docMk/>
          <pc:sldMk cId="4059425322" sldId="281"/>
        </pc:sldMkLst>
      </pc:sldChg>
      <pc:sldChg chg="add del">
        <pc:chgData name="kjforde@student.ubc.ca" userId="e9ecc13d-a50c-4e25-a4a6-b2c5a8261ba4" providerId="ADAL" clId="{2944507E-7AB7-4AC5-B7C0-89AFBC8B2357}" dt="2022-07-02T22:18:41.044" v="630"/>
        <pc:sldMkLst>
          <pc:docMk/>
          <pc:sldMk cId="1496788021" sldId="282"/>
        </pc:sldMkLst>
      </pc:sldChg>
      <pc:sldChg chg="add del modNotesTx">
        <pc:chgData name="kjforde@student.ubc.ca" userId="e9ecc13d-a50c-4e25-a4a6-b2c5a8261ba4" providerId="ADAL" clId="{2944507E-7AB7-4AC5-B7C0-89AFBC8B2357}" dt="2022-06-29T23:56:20.401" v="343" actId="20577"/>
        <pc:sldMkLst>
          <pc:docMk/>
          <pc:sldMk cId="3237261121" sldId="285"/>
        </pc:sldMkLst>
      </pc:sldChg>
      <pc:sldChg chg="addSp delSp modSp new mod modNotesTx">
        <pc:chgData name="kjforde@student.ubc.ca" userId="e9ecc13d-a50c-4e25-a4a6-b2c5a8261ba4" providerId="ADAL" clId="{2944507E-7AB7-4AC5-B7C0-89AFBC8B2357}" dt="2022-07-02T22:11:34.558" v="626" actId="20577"/>
        <pc:sldMkLst>
          <pc:docMk/>
          <pc:sldMk cId="2574009438" sldId="286"/>
        </pc:sldMkLst>
        <pc:spChg chg="del mod">
          <ac:chgData name="kjforde@student.ubc.ca" userId="e9ecc13d-a50c-4e25-a4a6-b2c5a8261ba4" providerId="ADAL" clId="{2944507E-7AB7-4AC5-B7C0-89AFBC8B2357}" dt="2022-07-02T22:06:54.064" v="609" actId="478"/>
          <ac:spMkLst>
            <pc:docMk/>
            <pc:sldMk cId="2574009438" sldId="286"/>
            <ac:spMk id="2" creationId="{46F20334-4685-4BA7-342C-F533D0BBC013}"/>
          </ac:spMkLst>
        </pc:spChg>
        <pc:spChg chg="mod">
          <ac:chgData name="kjforde@student.ubc.ca" userId="e9ecc13d-a50c-4e25-a4a6-b2c5a8261ba4" providerId="ADAL" clId="{2944507E-7AB7-4AC5-B7C0-89AFBC8B2357}" dt="2022-07-02T22:07:13.488" v="620" actId="20577"/>
          <ac:spMkLst>
            <pc:docMk/>
            <pc:sldMk cId="2574009438" sldId="286"/>
            <ac:spMk id="3" creationId="{C3A2A5F3-7EC9-ED10-C47A-D8F8B0784301}"/>
          </ac:spMkLst>
        </pc:spChg>
        <pc:spChg chg="add">
          <ac:chgData name="kjforde@student.ubc.ca" userId="e9ecc13d-a50c-4e25-a4a6-b2c5a8261ba4" providerId="ADAL" clId="{2944507E-7AB7-4AC5-B7C0-89AFBC8B2357}" dt="2022-06-29T23:48:35.907" v="281" actId="22"/>
          <ac:spMkLst>
            <pc:docMk/>
            <pc:sldMk cId="2574009438" sldId="286"/>
            <ac:spMk id="5" creationId="{54DE39F2-D151-4957-FFE1-4C2D380109B3}"/>
          </ac:spMkLst>
        </pc:spChg>
        <pc:spChg chg="add del mod">
          <ac:chgData name="kjforde@student.ubc.ca" userId="e9ecc13d-a50c-4e25-a4a6-b2c5a8261ba4" providerId="ADAL" clId="{2944507E-7AB7-4AC5-B7C0-89AFBC8B2357}" dt="2022-06-29T23:49:42.248" v="297" actId="478"/>
          <ac:spMkLst>
            <pc:docMk/>
            <pc:sldMk cId="2574009438" sldId="286"/>
            <ac:spMk id="6" creationId="{AF287F8D-A52A-7067-C680-AD2AC801ECF3}"/>
          </ac:spMkLst>
        </pc:spChg>
        <pc:spChg chg="add mod">
          <ac:chgData name="kjforde@student.ubc.ca" userId="e9ecc13d-a50c-4e25-a4a6-b2c5a8261ba4" providerId="ADAL" clId="{2944507E-7AB7-4AC5-B7C0-89AFBC8B2357}" dt="2022-07-02T22:07:05.780" v="615" actId="14100"/>
          <ac:spMkLst>
            <pc:docMk/>
            <pc:sldMk cId="2574009438" sldId="286"/>
            <ac:spMk id="8" creationId="{409F1416-C801-E3DF-13C9-37CFED877E76}"/>
          </ac:spMkLst>
        </pc:spChg>
        <pc:picChg chg="add del mod">
          <ac:chgData name="kjforde@student.ubc.ca" userId="e9ecc13d-a50c-4e25-a4a6-b2c5a8261ba4" providerId="ADAL" clId="{2944507E-7AB7-4AC5-B7C0-89AFBC8B2357}" dt="2022-07-02T22:04:45.562" v="608" actId="478"/>
          <ac:picMkLst>
            <pc:docMk/>
            <pc:sldMk cId="2574009438" sldId="286"/>
            <ac:picMk id="6" creationId="{BE1C59CF-1842-8B04-09C7-011EFED380E1}"/>
          </ac:picMkLst>
        </pc:picChg>
        <pc:picChg chg="add del mod">
          <ac:chgData name="kjforde@student.ubc.ca" userId="e9ecc13d-a50c-4e25-a4a6-b2c5a8261ba4" providerId="ADAL" clId="{2944507E-7AB7-4AC5-B7C0-89AFBC8B2357}" dt="2022-06-29T23:50:41.009" v="299" actId="478"/>
          <ac:picMkLst>
            <pc:docMk/>
            <pc:sldMk cId="2574009438" sldId="286"/>
            <ac:picMk id="7" creationId="{FC5F3B47-BB30-D6E3-2961-74728E6C9D27}"/>
          </ac:picMkLst>
        </pc:picChg>
        <pc:picChg chg="add del mod">
          <ac:chgData name="kjforde@student.ubc.ca" userId="e9ecc13d-a50c-4e25-a4a6-b2c5a8261ba4" providerId="ADAL" clId="{2944507E-7AB7-4AC5-B7C0-89AFBC8B2357}" dt="2022-07-02T22:03:15.702" v="594" actId="478"/>
          <ac:picMkLst>
            <pc:docMk/>
            <pc:sldMk cId="2574009438" sldId="286"/>
            <ac:picMk id="9" creationId="{3877DAE8-41FF-7D10-D750-58131038E557}"/>
          </ac:picMkLst>
        </pc:picChg>
        <pc:picChg chg="add del mod">
          <ac:chgData name="kjforde@student.ubc.ca" userId="e9ecc13d-a50c-4e25-a4a6-b2c5a8261ba4" providerId="ADAL" clId="{2944507E-7AB7-4AC5-B7C0-89AFBC8B2357}" dt="2022-07-02T22:07:02.816" v="613" actId="22"/>
          <ac:picMkLst>
            <pc:docMk/>
            <pc:sldMk cId="2574009438" sldId="286"/>
            <ac:picMk id="11" creationId="{5C6B5565-7D75-755E-8EBE-05B066FD894B}"/>
          </ac:picMkLst>
        </pc:picChg>
        <pc:picChg chg="add mod">
          <ac:chgData name="kjforde@student.ubc.ca" userId="e9ecc13d-a50c-4e25-a4a6-b2c5a8261ba4" providerId="ADAL" clId="{2944507E-7AB7-4AC5-B7C0-89AFBC8B2357}" dt="2022-07-02T22:07:08.699" v="617" actId="1076"/>
          <ac:picMkLst>
            <pc:docMk/>
            <pc:sldMk cId="2574009438" sldId="286"/>
            <ac:picMk id="13" creationId="{8C080E1D-BF19-C202-BC80-AD33AC7EF035}"/>
          </ac:picMkLst>
        </pc:picChg>
      </pc:sldChg>
      <pc:sldChg chg="del">
        <pc:chgData name="kjforde@student.ubc.ca" userId="e9ecc13d-a50c-4e25-a4a6-b2c5a8261ba4" providerId="ADAL" clId="{2944507E-7AB7-4AC5-B7C0-89AFBC8B2357}" dt="2022-06-29T23:38:54.017" v="77" actId="47"/>
        <pc:sldMkLst>
          <pc:docMk/>
          <pc:sldMk cId="3322345594" sldId="286"/>
        </pc:sldMkLst>
      </pc:sldChg>
      <pc:sldChg chg="del">
        <pc:chgData name="kjforde@student.ubc.ca" userId="e9ecc13d-a50c-4e25-a4a6-b2c5a8261ba4" providerId="ADAL" clId="{2944507E-7AB7-4AC5-B7C0-89AFBC8B2357}" dt="2022-06-29T23:38:53.238" v="76" actId="47"/>
        <pc:sldMkLst>
          <pc:docMk/>
          <pc:sldMk cId="2148574560" sldId="287"/>
        </pc:sldMkLst>
      </pc:sldChg>
      <pc:sldChg chg="modSp new del mod modNotesTx">
        <pc:chgData name="kjforde@student.ubc.ca" userId="e9ecc13d-a50c-4e25-a4a6-b2c5a8261ba4" providerId="ADAL" clId="{2944507E-7AB7-4AC5-B7C0-89AFBC8B2357}" dt="2022-07-02T22:19:13.939" v="633" actId="47"/>
        <pc:sldMkLst>
          <pc:docMk/>
          <pc:sldMk cId="2664290891" sldId="287"/>
        </pc:sldMkLst>
        <pc:spChg chg="mod">
          <ac:chgData name="kjforde@student.ubc.ca" userId="e9ecc13d-a50c-4e25-a4a6-b2c5a8261ba4" providerId="ADAL" clId="{2944507E-7AB7-4AC5-B7C0-89AFBC8B2357}" dt="2022-06-29T23:44:45.943" v="157" actId="20577"/>
          <ac:spMkLst>
            <pc:docMk/>
            <pc:sldMk cId="2664290891" sldId="287"/>
            <ac:spMk id="3" creationId="{42FDB7A3-203D-FD57-AED9-082BB83B5076}"/>
          </ac:spMkLst>
        </pc:spChg>
      </pc:sldChg>
      <pc:sldChg chg="modSp new del mod">
        <pc:chgData name="kjforde@student.ubc.ca" userId="e9ecc13d-a50c-4e25-a4a6-b2c5a8261ba4" providerId="ADAL" clId="{2944507E-7AB7-4AC5-B7C0-89AFBC8B2357}" dt="2022-07-02T22:21:04.741" v="638" actId="47"/>
        <pc:sldMkLst>
          <pc:docMk/>
          <pc:sldMk cId="2174216071" sldId="288"/>
        </pc:sldMkLst>
        <pc:spChg chg="mod">
          <ac:chgData name="kjforde@student.ubc.ca" userId="e9ecc13d-a50c-4e25-a4a6-b2c5a8261ba4" providerId="ADAL" clId="{2944507E-7AB7-4AC5-B7C0-89AFBC8B2357}" dt="2022-06-29T23:47:10.585" v="280" actId="20577"/>
          <ac:spMkLst>
            <pc:docMk/>
            <pc:sldMk cId="2174216071" sldId="288"/>
            <ac:spMk id="3" creationId="{8C37E107-B61D-86EE-E225-0F6DA5D727A3}"/>
          </ac:spMkLst>
        </pc:spChg>
      </pc:sldChg>
      <pc:sldChg chg="modSp new del mod">
        <pc:chgData name="kjforde@student.ubc.ca" userId="e9ecc13d-a50c-4e25-a4a6-b2c5a8261ba4" providerId="ADAL" clId="{2944507E-7AB7-4AC5-B7C0-89AFBC8B2357}" dt="2022-07-02T22:19:18.008" v="634" actId="47"/>
        <pc:sldMkLst>
          <pc:docMk/>
          <pc:sldMk cId="1457657672" sldId="289"/>
        </pc:sldMkLst>
        <pc:spChg chg="mod">
          <ac:chgData name="kjforde@student.ubc.ca" userId="e9ecc13d-a50c-4e25-a4a6-b2c5a8261ba4" providerId="ADAL" clId="{2944507E-7AB7-4AC5-B7C0-89AFBC8B2357}" dt="2022-06-29T23:45:56.132" v="200" actId="20577"/>
          <ac:spMkLst>
            <pc:docMk/>
            <pc:sldMk cId="1457657672" sldId="289"/>
            <ac:spMk id="3" creationId="{B30A7A40-CB11-FBA3-04A8-FD68E38FD1BE}"/>
          </ac:spMkLst>
        </pc:spChg>
      </pc:sldChg>
      <pc:sldChg chg="modSp new del mod">
        <pc:chgData name="kjforde@student.ubc.ca" userId="e9ecc13d-a50c-4e25-a4a6-b2c5a8261ba4" providerId="ADAL" clId="{2944507E-7AB7-4AC5-B7C0-89AFBC8B2357}" dt="2022-07-02T22:21:10.155" v="639" actId="47"/>
        <pc:sldMkLst>
          <pc:docMk/>
          <pc:sldMk cId="2380619785" sldId="290"/>
        </pc:sldMkLst>
        <pc:spChg chg="mod">
          <ac:chgData name="kjforde@student.ubc.ca" userId="e9ecc13d-a50c-4e25-a4a6-b2c5a8261ba4" providerId="ADAL" clId="{2944507E-7AB7-4AC5-B7C0-89AFBC8B2357}" dt="2022-07-02T22:19:21.184" v="635" actId="313"/>
          <ac:spMkLst>
            <pc:docMk/>
            <pc:sldMk cId="2380619785" sldId="290"/>
            <ac:spMk id="3" creationId="{19EE3E17-09EB-8732-0C03-F2F8E00F50CF}"/>
          </ac:spMkLst>
        </pc:spChg>
      </pc:sldChg>
      <pc:sldChg chg="modSp new del mod modNotesTx">
        <pc:chgData name="kjforde@student.ubc.ca" userId="e9ecc13d-a50c-4e25-a4a6-b2c5a8261ba4" providerId="ADAL" clId="{2944507E-7AB7-4AC5-B7C0-89AFBC8B2357}" dt="2022-07-02T22:21:11.342" v="640" actId="47"/>
        <pc:sldMkLst>
          <pc:docMk/>
          <pc:sldMk cId="2358483411" sldId="291"/>
        </pc:sldMkLst>
        <pc:spChg chg="mod">
          <ac:chgData name="kjforde@student.ubc.ca" userId="e9ecc13d-a50c-4e25-a4a6-b2c5a8261ba4" providerId="ADAL" clId="{2944507E-7AB7-4AC5-B7C0-89AFBC8B2357}" dt="2022-06-29T23:46:46.196" v="259" actId="20577"/>
          <ac:spMkLst>
            <pc:docMk/>
            <pc:sldMk cId="2358483411" sldId="291"/>
            <ac:spMk id="3" creationId="{F3DFD22B-AFAE-2DD5-60E3-A3E99C0112B3}"/>
          </ac:spMkLst>
        </pc:spChg>
      </pc:sldChg>
      <pc:sldChg chg="addSp delSp modSp new del mod modNotesTx">
        <pc:chgData name="kjforde@student.ubc.ca" userId="e9ecc13d-a50c-4e25-a4a6-b2c5a8261ba4" providerId="ADAL" clId="{2944507E-7AB7-4AC5-B7C0-89AFBC8B2357}" dt="2022-07-02T22:19:11.502" v="632" actId="47"/>
        <pc:sldMkLst>
          <pc:docMk/>
          <pc:sldMk cId="2344459347" sldId="292"/>
        </pc:sldMkLst>
        <pc:spChg chg="mod">
          <ac:chgData name="kjforde@student.ubc.ca" userId="e9ecc13d-a50c-4e25-a4a6-b2c5a8261ba4" providerId="ADAL" clId="{2944507E-7AB7-4AC5-B7C0-89AFBC8B2357}" dt="2022-06-29T23:52:00.209" v="310" actId="1076"/>
          <ac:spMkLst>
            <pc:docMk/>
            <pc:sldMk cId="2344459347" sldId="292"/>
            <ac:spMk id="2" creationId="{266CDDB6-A1C7-DC60-ABE9-E9C63342C25A}"/>
          </ac:spMkLst>
        </pc:spChg>
        <pc:spChg chg="mod">
          <ac:chgData name="kjforde@student.ubc.ca" userId="e9ecc13d-a50c-4e25-a4a6-b2c5a8261ba4" providerId="ADAL" clId="{2944507E-7AB7-4AC5-B7C0-89AFBC8B2357}" dt="2022-06-29T23:55:34.891" v="340" actId="20577"/>
          <ac:spMkLst>
            <pc:docMk/>
            <pc:sldMk cId="2344459347" sldId="292"/>
            <ac:spMk id="3" creationId="{ED2519B6-D0AB-C3C3-424F-521CCBAEA1D1}"/>
          </ac:spMkLst>
        </pc:spChg>
        <pc:picChg chg="add del mod">
          <ac:chgData name="kjforde@student.ubc.ca" userId="e9ecc13d-a50c-4e25-a4a6-b2c5a8261ba4" providerId="ADAL" clId="{2944507E-7AB7-4AC5-B7C0-89AFBC8B2357}" dt="2022-06-29T23:53:07.376" v="313" actId="478"/>
          <ac:picMkLst>
            <pc:docMk/>
            <pc:sldMk cId="2344459347" sldId="292"/>
            <ac:picMk id="5" creationId="{EBFA1ACC-9A64-ECEE-4A81-C5BFC3F9346A}"/>
          </ac:picMkLst>
        </pc:picChg>
        <pc:picChg chg="add mod">
          <ac:chgData name="kjforde@student.ubc.ca" userId="e9ecc13d-a50c-4e25-a4a6-b2c5a8261ba4" providerId="ADAL" clId="{2944507E-7AB7-4AC5-B7C0-89AFBC8B2357}" dt="2022-06-29T23:54:26.641" v="320" actId="1076"/>
          <ac:picMkLst>
            <pc:docMk/>
            <pc:sldMk cId="2344459347" sldId="292"/>
            <ac:picMk id="7" creationId="{61A83769-B9FC-E017-2760-BFE67824CE6F}"/>
          </ac:picMkLst>
        </pc:picChg>
        <pc:picChg chg="add del mod">
          <ac:chgData name="kjforde@student.ubc.ca" userId="e9ecc13d-a50c-4e25-a4a6-b2c5a8261ba4" providerId="ADAL" clId="{2944507E-7AB7-4AC5-B7C0-89AFBC8B2357}" dt="2022-06-29T23:55:14.707" v="321" actId="478"/>
          <ac:picMkLst>
            <pc:docMk/>
            <pc:sldMk cId="2344459347" sldId="292"/>
            <ac:picMk id="9" creationId="{4F40B707-1E4A-7A79-F62F-5ADA773AA47F}"/>
          </ac:picMkLst>
        </pc:picChg>
        <pc:picChg chg="add mod">
          <ac:chgData name="kjforde@student.ubc.ca" userId="e9ecc13d-a50c-4e25-a4a6-b2c5a8261ba4" providerId="ADAL" clId="{2944507E-7AB7-4AC5-B7C0-89AFBC8B2357}" dt="2022-06-29T23:55:25.268" v="325" actId="1076"/>
          <ac:picMkLst>
            <pc:docMk/>
            <pc:sldMk cId="2344459347" sldId="292"/>
            <ac:picMk id="11" creationId="{C9F464DE-9024-F07D-2966-3A28DB15E873}"/>
          </ac:picMkLst>
        </pc:picChg>
      </pc:sldChg>
      <pc:sldChg chg="modSp new del mod modNotesTx">
        <pc:chgData name="kjforde@student.ubc.ca" userId="e9ecc13d-a50c-4e25-a4a6-b2c5a8261ba4" providerId="ADAL" clId="{2944507E-7AB7-4AC5-B7C0-89AFBC8B2357}" dt="2022-07-02T22:19:10.315" v="631" actId="47"/>
        <pc:sldMkLst>
          <pc:docMk/>
          <pc:sldMk cId="367110358" sldId="293"/>
        </pc:sldMkLst>
        <pc:spChg chg="mod">
          <ac:chgData name="kjforde@student.ubc.ca" userId="e9ecc13d-a50c-4e25-a4a6-b2c5a8261ba4" providerId="ADAL" clId="{2944507E-7AB7-4AC5-B7C0-89AFBC8B2357}" dt="2022-06-30T00:00:31.330" v="457" actId="20577"/>
          <ac:spMkLst>
            <pc:docMk/>
            <pc:sldMk cId="367110358" sldId="293"/>
            <ac:spMk id="3" creationId="{1E358506-0B96-010F-1576-3D2F254DF45F}"/>
          </ac:spMkLst>
        </pc:spChg>
      </pc:sldChg>
      <pc:sldChg chg="addSp modSp new mod ord modNotesTx">
        <pc:chgData name="kjforde@student.ubc.ca" userId="e9ecc13d-a50c-4e25-a4a6-b2c5a8261ba4" providerId="ADAL" clId="{2944507E-7AB7-4AC5-B7C0-89AFBC8B2357}" dt="2022-07-02T21:58:49.487" v="591"/>
        <pc:sldMkLst>
          <pc:docMk/>
          <pc:sldMk cId="2626710874" sldId="294"/>
        </pc:sldMkLst>
        <pc:spChg chg="mod">
          <ac:chgData name="kjforde@student.ubc.ca" userId="e9ecc13d-a50c-4e25-a4a6-b2c5a8261ba4" providerId="ADAL" clId="{2944507E-7AB7-4AC5-B7C0-89AFBC8B2357}" dt="2022-06-30T00:05:52.147" v="514" actId="1076"/>
          <ac:spMkLst>
            <pc:docMk/>
            <pc:sldMk cId="2626710874" sldId="294"/>
            <ac:spMk id="2" creationId="{5C14927D-80A4-2448-BE4E-71CE4CD4D7BE}"/>
          </ac:spMkLst>
        </pc:spChg>
        <pc:spChg chg="mod">
          <ac:chgData name="kjforde@student.ubc.ca" userId="e9ecc13d-a50c-4e25-a4a6-b2c5a8261ba4" providerId="ADAL" clId="{2944507E-7AB7-4AC5-B7C0-89AFBC8B2357}" dt="2022-06-30T00:05:00.015" v="501" actId="122"/>
          <ac:spMkLst>
            <pc:docMk/>
            <pc:sldMk cId="2626710874" sldId="294"/>
            <ac:spMk id="3" creationId="{87C56B53-9968-1D6B-7379-8E3EDD898D06}"/>
          </ac:spMkLst>
        </pc:spChg>
        <pc:picChg chg="add mod">
          <ac:chgData name="kjforde@student.ubc.ca" userId="e9ecc13d-a50c-4e25-a4a6-b2c5a8261ba4" providerId="ADAL" clId="{2944507E-7AB7-4AC5-B7C0-89AFBC8B2357}" dt="2022-06-30T00:05:46.723" v="513" actId="1076"/>
          <ac:picMkLst>
            <pc:docMk/>
            <pc:sldMk cId="2626710874" sldId="294"/>
            <ac:picMk id="4" creationId="{60626940-3534-1527-BBF5-6454A36B292C}"/>
          </ac:picMkLst>
        </pc:picChg>
      </pc:sldChg>
      <pc:sldChg chg="addSp modSp new mod">
        <pc:chgData name="kjforde@student.ubc.ca" userId="e9ecc13d-a50c-4e25-a4a6-b2c5a8261ba4" providerId="ADAL" clId="{2944507E-7AB7-4AC5-B7C0-89AFBC8B2357}" dt="2022-07-02T21:56:31.851" v="574" actId="1076"/>
        <pc:sldMkLst>
          <pc:docMk/>
          <pc:sldMk cId="1577772950" sldId="295"/>
        </pc:sldMkLst>
        <pc:spChg chg="mod">
          <ac:chgData name="kjforde@student.ubc.ca" userId="e9ecc13d-a50c-4e25-a4a6-b2c5a8261ba4" providerId="ADAL" clId="{2944507E-7AB7-4AC5-B7C0-89AFBC8B2357}" dt="2022-07-02T21:55:28.241" v="562" actId="20577"/>
          <ac:spMkLst>
            <pc:docMk/>
            <pc:sldMk cId="1577772950" sldId="295"/>
            <ac:spMk id="2" creationId="{3F3F4034-ECC8-8A62-56FC-E2CE23E5F9F9}"/>
          </ac:spMkLst>
        </pc:spChg>
        <pc:spChg chg="mod">
          <ac:chgData name="kjforde@student.ubc.ca" userId="e9ecc13d-a50c-4e25-a4a6-b2c5a8261ba4" providerId="ADAL" clId="{2944507E-7AB7-4AC5-B7C0-89AFBC8B2357}" dt="2022-07-02T21:55:27.919" v="561" actId="20577"/>
          <ac:spMkLst>
            <pc:docMk/>
            <pc:sldMk cId="1577772950" sldId="295"/>
            <ac:spMk id="3" creationId="{5A2E7D2C-7AB7-6F65-545D-F16DFCFCD9F4}"/>
          </ac:spMkLst>
        </pc:spChg>
        <pc:spChg chg="add mod">
          <ac:chgData name="kjforde@student.ubc.ca" userId="e9ecc13d-a50c-4e25-a4a6-b2c5a8261ba4" providerId="ADAL" clId="{2944507E-7AB7-4AC5-B7C0-89AFBC8B2357}" dt="2022-07-02T21:56:31.851" v="574" actId="1076"/>
          <ac:spMkLst>
            <pc:docMk/>
            <pc:sldMk cId="1577772950" sldId="295"/>
            <ac:spMk id="6" creationId="{09928074-224A-107F-93C9-66C2B4D9895C}"/>
          </ac:spMkLst>
        </pc:spChg>
        <pc:picChg chg="add mod">
          <ac:chgData name="kjforde@student.ubc.ca" userId="e9ecc13d-a50c-4e25-a4a6-b2c5a8261ba4" providerId="ADAL" clId="{2944507E-7AB7-4AC5-B7C0-89AFBC8B2357}" dt="2022-07-02T21:56:14.679" v="568" actId="1076"/>
          <ac:picMkLst>
            <pc:docMk/>
            <pc:sldMk cId="1577772950" sldId="295"/>
            <ac:picMk id="4" creationId="{81DF02F0-A611-C922-209A-C9364F9B6AEA}"/>
          </ac:picMkLst>
        </pc:picChg>
        <pc:picChg chg="add mod">
          <ac:chgData name="kjforde@student.ubc.ca" userId="e9ecc13d-a50c-4e25-a4a6-b2c5a8261ba4" providerId="ADAL" clId="{2944507E-7AB7-4AC5-B7C0-89AFBC8B2357}" dt="2022-07-02T21:56:14.679" v="568" actId="1076"/>
          <ac:picMkLst>
            <pc:docMk/>
            <pc:sldMk cId="1577772950" sldId="295"/>
            <ac:picMk id="5" creationId="{006D8262-03BA-420A-8CA2-D2B65BD4C73A}"/>
          </ac:picMkLst>
        </pc:picChg>
      </pc:sldChg>
      <pc:sldChg chg="addSp delSp modSp add mod">
        <pc:chgData name="kjforde@student.ubc.ca" userId="e9ecc13d-a50c-4e25-a4a6-b2c5a8261ba4" providerId="ADAL" clId="{2944507E-7AB7-4AC5-B7C0-89AFBC8B2357}" dt="2022-07-02T21:56:59.966" v="585" actId="404"/>
        <pc:sldMkLst>
          <pc:docMk/>
          <pc:sldMk cId="385481612" sldId="296"/>
        </pc:sldMkLst>
        <pc:spChg chg="add del mod">
          <ac:chgData name="kjforde@student.ubc.ca" userId="e9ecc13d-a50c-4e25-a4a6-b2c5a8261ba4" providerId="ADAL" clId="{2944507E-7AB7-4AC5-B7C0-89AFBC8B2357}" dt="2022-07-02T21:56:44.235" v="578"/>
          <ac:spMkLst>
            <pc:docMk/>
            <pc:sldMk cId="385481612" sldId="296"/>
            <ac:spMk id="7" creationId="{6FF8A31F-8CAB-C071-3F64-51592D5468CC}"/>
          </ac:spMkLst>
        </pc:spChg>
        <pc:spChg chg="add mod">
          <ac:chgData name="kjforde@student.ubc.ca" userId="e9ecc13d-a50c-4e25-a4a6-b2c5a8261ba4" providerId="ADAL" clId="{2944507E-7AB7-4AC5-B7C0-89AFBC8B2357}" dt="2022-07-02T21:56:59.966" v="585" actId="404"/>
          <ac:spMkLst>
            <pc:docMk/>
            <pc:sldMk cId="385481612" sldId="296"/>
            <ac:spMk id="8" creationId="{CCA71DB6-DBAA-C5DC-AF81-30434F6219F0}"/>
          </ac:spMkLst>
        </pc:spChg>
      </pc:sldChg>
      <pc:sldChg chg="add del">
        <pc:chgData name="kjforde@student.ubc.ca" userId="e9ecc13d-a50c-4e25-a4a6-b2c5a8261ba4" providerId="ADAL" clId="{2944507E-7AB7-4AC5-B7C0-89AFBC8B2357}" dt="2022-07-02T22:21:49.238" v="642"/>
        <pc:sldMkLst>
          <pc:docMk/>
          <pc:sldMk cId="3281822945" sldId="297"/>
        </pc:sldMkLst>
      </pc:sldChg>
      <pc:sldChg chg="add del">
        <pc:chgData name="kjforde@student.ubc.ca" userId="e9ecc13d-a50c-4e25-a4a6-b2c5a8261ba4" providerId="ADAL" clId="{2944507E-7AB7-4AC5-B7C0-89AFBC8B2357}" dt="2022-07-02T22:21:49.238" v="642"/>
        <pc:sldMkLst>
          <pc:docMk/>
          <pc:sldMk cId="269050089" sldId="298"/>
        </pc:sldMkLst>
      </pc:sldChg>
      <pc:sldChg chg="add del">
        <pc:chgData name="kjforde@student.ubc.ca" userId="e9ecc13d-a50c-4e25-a4a6-b2c5a8261ba4" providerId="ADAL" clId="{2944507E-7AB7-4AC5-B7C0-89AFBC8B2357}" dt="2022-07-02T22:21:49.238" v="642"/>
        <pc:sldMkLst>
          <pc:docMk/>
          <pc:sldMk cId="2446341578" sldId="299"/>
        </pc:sldMkLst>
      </pc:sldChg>
      <pc:sldChg chg="add del">
        <pc:chgData name="kjforde@student.ubc.ca" userId="e9ecc13d-a50c-4e25-a4a6-b2c5a8261ba4" providerId="ADAL" clId="{2944507E-7AB7-4AC5-B7C0-89AFBC8B2357}" dt="2022-07-02T22:21:49.238" v="642"/>
        <pc:sldMkLst>
          <pc:docMk/>
          <pc:sldMk cId="4055581434" sldId="300"/>
        </pc:sldMkLst>
      </pc:sldChg>
      <pc:sldChg chg="add del">
        <pc:chgData name="kjforde@student.ubc.ca" userId="e9ecc13d-a50c-4e25-a4a6-b2c5a8261ba4" providerId="ADAL" clId="{2944507E-7AB7-4AC5-B7C0-89AFBC8B2357}" dt="2022-07-02T22:21:49.238" v="642"/>
        <pc:sldMkLst>
          <pc:docMk/>
          <pc:sldMk cId="2156205844" sldId="301"/>
        </pc:sldMkLst>
      </pc:sldChg>
      <pc:sldChg chg="add del">
        <pc:chgData name="kjforde@student.ubc.ca" userId="e9ecc13d-a50c-4e25-a4a6-b2c5a8261ba4" providerId="ADAL" clId="{2944507E-7AB7-4AC5-B7C0-89AFBC8B2357}" dt="2022-07-02T22:21:49.238" v="642"/>
        <pc:sldMkLst>
          <pc:docMk/>
          <pc:sldMk cId="3785801704" sldId="302"/>
        </pc:sldMkLst>
      </pc:sldChg>
      <pc:sldChg chg="add del">
        <pc:chgData name="kjforde@student.ubc.ca" userId="e9ecc13d-a50c-4e25-a4a6-b2c5a8261ba4" providerId="ADAL" clId="{2944507E-7AB7-4AC5-B7C0-89AFBC8B2357}" dt="2022-07-02T22:21:49.238" v="642"/>
        <pc:sldMkLst>
          <pc:docMk/>
          <pc:sldMk cId="1767113572" sldId="303"/>
        </pc:sldMkLst>
      </pc:sldChg>
      <pc:sldChg chg="add del">
        <pc:chgData name="kjforde@student.ubc.ca" userId="e9ecc13d-a50c-4e25-a4a6-b2c5a8261ba4" providerId="ADAL" clId="{2944507E-7AB7-4AC5-B7C0-89AFBC8B2357}" dt="2022-07-02T22:21:49.238" v="642"/>
        <pc:sldMkLst>
          <pc:docMk/>
          <pc:sldMk cId="3275927568" sldId="304"/>
        </pc:sldMkLst>
      </pc:sldChg>
      <pc:sldChg chg="add del">
        <pc:chgData name="kjforde@student.ubc.ca" userId="e9ecc13d-a50c-4e25-a4a6-b2c5a8261ba4" providerId="ADAL" clId="{2944507E-7AB7-4AC5-B7C0-89AFBC8B2357}" dt="2022-07-02T22:21:49.238" v="642"/>
        <pc:sldMkLst>
          <pc:docMk/>
          <pc:sldMk cId="1307147855" sldId="305"/>
        </pc:sldMkLst>
      </pc:sldChg>
      <pc:sldChg chg="add">
        <pc:chgData name="kjforde@student.ubc.ca" userId="e9ecc13d-a50c-4e25-a4a6-b2c5a8261ba4" providerId="ADAL" clId="{2944507E-7AB7-4AC5-B7C0-89AFBC8B2357}" dt="2022-07-02T22:22:11.050" v="643"/>
        <pc:sldMkLst>
          <pc:docMk/>
          <pc:sldMk cId="547482536" sldId="318"/>
        </pc:sldMkLst>
      </pc:sldChg>
      <pc:sldMasterChg chg="delSldLayout">
        <pc:chgData name="kjforde@student.ubc.ca" userId="e9ecc13d-a50c-4e25-a4a6-b2c5a8261ba4" providerId="ADAL" clId="{2944507E-7AB7-4AC5-B7C0-89AFBC8B2357}" dt="2022-07-02T21:56:35.291" v="575" actId="47"/>
        <pc:sldMasterMkLst>
          <pc:docMk/>
          <pc:sldMasterMk cId="0" sldId="2147483648"/>
        </pc:sldMasterMkLst>
        <pc:sldLayoutChg chg="del">
          <pc:chgData name="kjforde@student.ubc.ca" userId="e9ecc13d-a50c-4e25-a4a6-b2c5a8261ba4" providerId="ADAL" clId="{2944507E-7AB7-4AC5-B7C0-89AFBC8B2357}" dt="2022-06-29T23:38:53.238" v="76" actId="47"/>
          <pc:sldLayoutMkLst>
            <pc:docMk/>
            <pc:sldMasterMk cId="0" sldId="2147483648"/>
            <pc:sldLayoutMk cId="3973945742" sldId="2147484998"/>
          </pc:sldLayoutMkLst>
        </pc:sldLayoutChg>
        <pc:sldLayoutChg chg="del">
          <pc:chgData name="kjforde@student.ubc.ca" userId="e9ecc13d-a50c-4e25-a4a6-b2c5a8261ba4" providerId="ADAL" clId="{2944507E-7AB7-4AC5-B7C0-89AFBC8B2357}" dt="2022-07-02T21:56:35.291" v="575" actId="47"/>
          <pc:sldLayoutMkLst>
            <pc:docMk/>
            <pc:sldMasterMk cId="0" sldId="2147483648"/>
            <pc:sldLayoutMk cId="2661723140" sldId="21474850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013E40-9ED3-8F42-8D0B-2462FA2C39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F65E136-52A6-8B44-A245-F4329455379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446526-0472-E34E-85DD-9A138E65C802}" type="datetime1">
              <a:rPr lang="en-US" altLang="en-US"/>
              <a:pPr>
                <a:defRPr/>
              </a:pPr>
              <a:t>9/21/2023</a:t>
            </a:fld>
            <a:endParaRPr lang="en-US" altLang="en-US"/>
          </a:p>
        </p:txBody>
      </p:sp>
      <p:sp>
        <p:nvSpPr>
          <p:cNvPr id="4" name="Footer Placeholder 3">
            <a:extLst>
              <a:ext uri="{FF2B5EF4-FFF2-40B4-BE49-F238E27FC236}">
                <a16:creationId xmlns:a16="http://schemas.microsoft.com/office/drawing/2014/main" id="{B2E51795-217D-F947-9FAC-2B3AB40C12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F4A80203-7696-8E48-B853-EBB7ECAEEB6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A675493-86A7-0443-A250-F5990D575D7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866D4-699C-F04B-89DF-1BBECC2D922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9CF313D-5466-AD43-A0B4-A943DB13DA7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02A7651-D4D8-214B-B243-EE722F4A4429}" type="datetime1">
              <a:rPr lang="en-US" altLang="en-US"/>
              <a:pPr>
                <a:defRPr/>
              </a:pPr>
              <a:t>9/21/2023</a:t>
            </a:fld>
            <a:endParaRPr lang="en-US" altLang="en-US"/>
          </a:p>
        </p:txBody>
      </p:sp>
      <p:sp>
        <p:nvSpPr>
          <p:cNvPr id="4" name="Slide Image Placeholder 3">
            <a:extLst>
              <a:ext uri="{FF2B5EF4-FFF2-40B4-BE49-F238E27FC236}">
                <a16:creationId xmlns:a16="http://schemas.microsoft.com/office/drawing/2014/main" id="{97E3B544-965A-474E-BA9E-27F6CEBEC1C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3591A6-FDEA-044A-AED5-E81A74301ED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761710CB-DDAA-5B42-859A-8C097FE19C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BF9F16D-0A07-9645-902C-D14C0A0267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32C7129-0DD5-1D47-A01A-7DA0B8FCBC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tlt.ubc.ca/programs/all-our-programs/graduate-program-in-advanced-teaching-and-learnin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reddit.com/r/funny/comments/k9652v/doors_are_tirck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108/1467637081084219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5215/aupress/9781771993500.0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3102/0091732X01800138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016/j.tate.2008.10.00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tlt.ubc.ca/programs/all-our-programs/graduate-program-in-advanced-teaching-and-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witter.com/shutupmikeginn/status/508799244778889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16/j.tate.2008.10.00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07000"/>
              </a:lnSpc>
              <a:spcBef>
                <a:spcPts val="0"/>
              </a:spcBef>
              <a:spcAft>
                <a:spcPts val="800"/>
              </a:spcAft>
            </a:pPr>
            <a:r>
              <a:rPr lang="en-US" sz="1200" b="1" i="0" kern="1200" dirty="0">
                <a:solidFill>
                  <a:srgbClr val="2D3B45"/>
                </a:solidFill>
                <a:effectLst/>
                <a:latin typeface="Lato Extended"/>
                <a:ea typeface="+mn-ea"/>
                <a:cs typeface="+mn-cs"/>
              </a:rPr>
              <a:t>SoTL project as pilot for CATL</a:t>
            </a:r>
            <a:r>
              <a:rPr lang="en-US" sz="1200" b="0" i="0" kern="1200" dirty="0">
                <a:solidFill>
                  <a:srgbClr val="2D3B45"/>
                </a:solidFill>
                <a:effectLst/>
                <a:latin typeface="Lato Extended"/>
                <a:ea typeface="+mn-ea"/>
                <a:cs typeface="+mn-cs"/>
              </a:rPr>
              <a:t>: </a:t>
            </a:r>
            <a:r>
              <a:rPr lang="en-US" sz="18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https://ctlt.ubc.ca/programs/all-our-programs/graduate-program-in-advanced-teaching-and-learning/</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UBC BREB NUMBER: H23-00182 (</a:t>
            </a:r>
            <a:r>
              <a:rPr lang="en-US" sz="2800" b="0" i="0" dirty="0">
                <a:solidFill>
                  <a:srgbClr val="000000"/>
                </a:solidFill>
                <a:effectLst/>
                <a:latin typeface="Arial" panose="020B0604020202020204" pitchFamily="34" charset="0"/>
              </a:rPr>
              <a:t>approval for secondary use of data)</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u/</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nidje_veze</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_ (2020, December 8). </a:t>
            </a:r>
            <a:r>
              <a:rPr lang="en-US" sz="1800" i="1" kern="100" dirty="0">
                <a:effectLst/>
                <a:latin typeface="Calibri" panose="020F0502020204030204" pitchFamily="34" charset="0"/>
                <a:ea typeface="DengXian" panose="02010600030101010101" pitchFamily="2" charset="-122"/>
                <a:cs typeface="Times New Roman" panose="02020603050405020304" pitchFamily="18" charset="0"/>
              </a:rPr>
              <a:t>Doors are tricky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[Video]. </a:t>
            </a:r>
            <a:r>
              <a:rPr lang="en-US" sz="1800" i="1" kern="100" dirty="0">
                <a:effectLst/>
                <a:latin typeface="Calibri" panose="020F0502020204030204" pitchFamily="34" charset="0"/>
                <a:ea typeface="DengXian" panose="02010600030101010101" pitchFamily="2" charset="-122"/>
                <a:cs typeface="Times New Roman" panose="02020603050405020304" pitchFamily="18" charset="0"/>
              </a:rPr>
              <a:t>Reddit</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https://www.reddit.com/r/funny/comments/k9652v/doors_are_tircky</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lvl="1"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rgbClr val="2D3B45"/>
              </a:solidFill>
              <a:effectLst/>
              <a:latin typeface="Lato Extended"/>
              <a:ea typeface="+mn-ea"/>
              <a:cs typeface="+mn-cs"/>
            </a:endParaRPr>
          </a:p>
          <a:p>
            <a:pPr marL="457200" marR="0" lvl="1"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a:solidFill>
                <a:srgbClr val="2D3B45"/>
              </a:solidFill>
              <a:effectLst/>
              <a:latin typeface="Lato Extended"/>
              <a:ea typeface="+mn-ea"/>
              <a:cs typeface="+mn-cs"/>
            </a:endParaRPr>
          </a:p>
        </p:txBody>
      </p:sp>
      <p:sp>
        <p:nvSpPr>
          <p:cNvPr id="4" name="Slide Number Placeholder 3"/>
          <p:cNvSpPr>
            <a:spLocks noGrp="1"/>
          </p:cNvSpPr>
          <p:nvPr>
            <p:ph type="sldNum" sz="quarter" idx="5"/>
          </p:nvPr>
        </p:nvSpPr>
        <p:spPr/>
        <p:txBody>
          <a:bodyPr/>
          <a:lstStyle/>
          <a:p>
            <a:fld id="{F5369CF6-3CE2-42FF-ADCD-D6DE280815C8}" type="slidenum">
              <a:rPr lang="en-US" smtClean="0"/>
              <a:t>1</a:t>
            </a:fld>
            <a:endParaRPr lang="en-US"/>
          </a:p>
        </p:txBody>
      </p:sp>
    </p:spTree>
    <p:extLst>
      <p:ext uri="{BB962C8B-B14F-4D97-AF65-F5344CB8AC3E}">
        <p14:creationId xmlns:p14="http://schemas.microsoft.com/office/powerpoint/2010/main" val="259281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11</a:t>
            </a:fld>
            <a:endParaRPr lang="en-US" altLang="en-US"/>
          </a:p>
        </p:txBody>
      </p:sp>
    </p:spTree>
    <p:extLst>
      <p:ext uri="{BB962C8B-B14F-4D97-AF65-F5344CB8AC3E}">
        <p14:creationId xmlns:p14="http://schemas.microsoft.com/office/powerpoint/2010/main" val="389384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12</a:t>
            </a:fld>
            <a:endParaRPr lang="en-US" altLang="en-US"/>
          </a:p>
        </p:txBody>
      </p:sp>
    </p:spTree>
    <p:extLst>
      <p:ext uri="{BB962C8B-B14F-4D97-AF65-F5344CB8AC3E}">
        <p14:creationId xmlns:p14="http://schemas.microsoft.com/office/powerpoint/2010/main" val="22274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CA" sz="1800" dirty="0">
                <a:effectLst/>
                <a:latin typeface="Times New Roman" panose="02020603050405020304" pitchFamily="18" charset="0"/>
                <a:ea typeface="Arial" panose="020B0604020202020204" pitchFamily="34" charset="0"/>
              </a:rPr>
              <a:t>In short, </a:t>
            </a:r>
            <a:r>
              <a:rPr lang="en-CA" sz="1800" b="1" dirty="0">
                <a:effectLst/>
                <a:latin typeface="Times New Roman" panose="02020603050405020304" pitchFamily="18" charset="0"/>
                <a:ea typeface="Arial" panose="020B0604020202020204" pitchFamily="34" charset="0"/>
              </a:rPr>
              <a:t>12 of the 22 students changed </a:t>
            </a:r>
            <a:r>
              <a:rPr lang="en-CA" sz="1800" dirty="0">
                <a:effectLst/>
                <a:latin typeface="Times New Roman" panose="02020603050405020304" pitchFamily="18" charset="0"/>
                <a:ea typeface="Arial" panose="020B0604020202020204" pitchFamily="34" charset="0"/>
              </a:rPr>
              <a:t>from their original conceptualization of what the thought they were doing.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CA" sz="1800" dirty="0">
                <a:effectLst/>
                <a:latin typeface="Times New Roman" panose="02020603050405020304" pitchFamily="18" charset="0"/>
                <a:ea typeface="Arial" panose="020B0604020202020204" pitchFamily="34" charset="0"/>
              </a:rPr>
              <a:t>Something happened. Why and how?</a:t>
            </a:r>
            <a:endParaRPr lang="en-US" sz="1800" dirty="0">
              <a:effectLst/>
              <a:latin typeface="Arial" panose="020B0604020202020204" pitchFamily="34" charset="0"/>
              <a:ea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13</a:t>
            </a:fld>
            <a:endParaRPr lang="en-US" altLang="en-US"/>
          </a:p>
        </p:txBody>
      </p:sp>
    </p:spTree>
    <p:extLst>
      <p:ext uri="{BB962C8B-B14F-4D97-AF65-F5344CB8AC3E}">
        <p14:creationId xmlns:p14="http://schemas.microsoft.com/office/powerpoint/2010/main" val="419252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a:t>V1.0 Week 2 - Sept 14</a:t>
            </a:r>
            <a:r>
              <a:rPr lang="en-US" sz="2400" dirty="0"/>
              <a:t>: In that same week, I gave a lesson on Teaching Philosophies and had students begin to draft theirs by completing the sentences above. </a:t>
            </a:r>
            <a:br>
              <a:rPr lang="en-US" sz="2400" dirty="0"/>
            </a:br>
            <a:r>
              <a:rPr lang="en-US" sz="2400" dirty="0"/>
              <a:t>	</a:t>
            </a:r>
            <a:r>
              <a:rPr lang="en-US" sz="2400" b="1" dirty="0"/>
              <a:t>About half of the group merely completed the sentences while the rest expanded these into paragraphs, with some drafting a complete first draft</a:t>
            </a:r>
            <a:r>
              <a:rPr lang="en-US" sz="2400" dirty="0"/>
              <a:t>. </a:t>
            </a:r>
          </a:p>
          <a:p>
            <a:pPr algn="ctr"/>
            <a:endParaRPr lang="en-US" sz="24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15</a:t>
            </a:fld>
            <a:endParaRPr lang="en-US" altLang="en-US"/>
          </a:p>
        </p:txBody>
      </p:sp>
    </p:spTree>
    <p:extLst>
      <p:ext uri="{BB962C8B-B14F-4D97-AF65-F5344CB8AC3E}">
        <p14:creationId xmlns:p14="http://schemas.microsoft.com/office/powerpoint/2010/main" val="376524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16</a:t>
            </a:fld>
            <a:endParaRPr lang="en-US" altLang="en-US"/>
          </a:p>
        </p:txBody>
      </p:sp>
    </p:spTree>
    <p:extLst>
      <p:ext uri="{BB962C8B-B14F-4D97-AF65-F5344CB8AC3E}">
        <p14:creationId xmlns:p14="http://schemas.microsoft.com/office/powerpoint/2010/main" val="212226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400" b="1" dirty="0"/>
              <a:t>V1.1 End of Week 12 - Dec 9:</a:t>
            </a:r>
          </a:p>
          <a:p>
            <a:endParaRPr lang="en-US" sz="2400" b="1" dirty="0"/>
          </a:p>
          <a:p>
            <a:r>
              <a:rPr lang="en-US" sz="2400" dirty="0" err="1"/>
              <a:t>Rpt</a:t>
            </a:r>
            <a:r>
              <a:rPr lang="en-US" sz="2400" dirty="0"/>
              <a:t> x3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As teachers/educators, our job is to be </a:t>
            </a:r>
            <a:r>
              <a:rPr lang="en-US" sz="1800" b="1" dirty="0">
                <a:effectLst/>
                <a:latin typeface="Times New Roman" panose="02020603050405020304" pitchFamily="18" charset="0"/>
                <a:ea typeface="DengXian" panose="02010600030101010101" pitchFamily="2" charset="-122"/>
                <a:cs typeface="Times New Roman" panose="02020603050405020304" pitchFamily="18" charset="0"/>
              </a:rPr>
              <a:t>a custodian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of an educationally brave place that respects Individuality, creates opportunities, and facilitates equal access and unbiased encouragement to students for them to creatively explore “big ideas” both inside and outside of the classroom.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2400" dirty="0">
              <a:solidFill>
                <a:schemeClr val="bg1"/>
              </a:solidFill>
              <a:effectLst/>
              <a:latin typeface="Times New Roman" panose="02020603050405020304" pitchFamily="18" charset="0"/>
              <a:ea typeface="DengXian" panose="02010600030101010101" pitchFamily="2" charset="-122"/>
            </a:endParaRPr>
          </a:p>
          <a:p>
            <a:pPr marL="0" indent="0">
              <a:buFont typeface="+mj-lt"/>
              <a:buNone/>
            </a:pPr>
            <a:r>
              <a:rPr lang="en-US" sz="2400" dirty="0">
                <a:solidFill>
                  <a:schemeClr val="bg1"/>
                </a:solidFill>
                <a:effectLst/>
                <a:latin typeface="Times New Roman" panose="02020603050405020304" pitchFamily="18" charset="0"/>
                <a:ea typeface="DengXian" panose="02010600030101010101" pitchFamily="2" charset="-122"/>
              </a:rPr>
              <a:t>The most effective teaching method is to be approachable and open to "</a:t>
            </a:r>
            <a:r>
              <a:rPr lang="en-US" sz="2400" b="1" dirty="0">
                <a:solidFill>
                  <a:srgbClr val="FFFF00"/>
                </a:solidFill>
                <a:effectLst/>
                <a:latin typeface="Times New Roman" panose="02020603050405020304" pitchFamily="18" charset="0"/>
                <a:ea typeface="DengXian" panose="02010600030101010101" pitchFamily="2" charset="-122"/>
              </a:rPr>
              <a:t>coaching</a:t>
            </a:r>
            <a:r>
              <a:rPr lang="en-US" sz="2400" dirty="0">
                <a:solidFill>
                  <a:schemeClr val="bg1"/>
                </a:solidFill>
                <a:effectLst/>
                <a:latin typeface="Times New Roman" panose="02020603050405020304" pitchFamily="18" charset="0"/>
                <a:ea typeface="DengXian" panose="02010600030101010101" pitchFamily="2" charset="-122"/>
              </a:rPr>
              <a:t>" students based on their specific needs.</a:t>
            </a:r>
          </a:p>
          <a:p>
            <a:pPr marL="342900" indent="-342900">
              <a:buFont typeface="+mj-lt"/>
              <a:buAutoNum type="arabicPeriod"/>
            </a:pPr>
            <a:endParaRPr lang="en-US" sz="2400" dirty="0">
              <a:solidFill>
                <a:schemeClr val="bg1"/>
              </a:solidFill>
              <a:latin typeface="Times New Roman" panose="02020603050405020304" pitchFamily="18" charset="0"/>
              <a:ea typeface="DengXian" panose="02010600030101010101" pitchFamily="2" charset="-122"/>
            </a:endParaRPr>
          </a:p>
          <a:p>
            <a:pPr marL="0" indent="0">
              <a:buFont typeface="+mj-lt"/>
              <a:buNone/>
            </a:pPr>
            <a:r>
              <a:rPr lang="en-US" sz="24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The purpose of education is to be </a:t>
            </a:r>
            <a:r>
              <a:rPr lang="en-US" sz="2400" b="1" dirty="0">
                <a:solidFill>
                  <a:srgbClr val="FFFF00"/>
                </a:solidFill>
                <a:effectLst/>
                <a:latin typeface="Times New Roman" panose="02020603050405020304" pitchFamily="18" charset="0"/>
                <a:ea typeface="DengXian" panose="02010600030101010101" pitchFamily="2" charset="-122"/>
                <a:cs typeface="Times New Roman" panose="02020603050405020304" pitchFamily="18" charset="0"/>
              </a:rPr>
              <a:t>the vessel in which learning, inspiration, and systematic instruction can take place</a:t>
            </a:r>
            <a:r>
              <a:rPr lang="en-US" sz="24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so that all those involved can learn and grow together for both their individual and collective betterment.</a:t>
            </a:r>
          </a:p>
          <a:p>
            <a:endParaRPr lang="en-US" sz="24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2400" dirty="0">
                <a:latin typeface="+mn-lt"/>
              </a:rPr>
              <a:t>I know this from my experiences </a:t>
            </a:r>
            <a:r>
              <a:rPr lang="en-US" sz="2400" b="1" dirty="0">
                <a:latin typeface="+mn-lt"/>
              </a:rPr>
              <a:t>coaching</a:t>
            </a:r>
            <a:r>
              <a:rPr lang="en-US" sz="2400" dirty="0">
                <a:latin typeface="+mn-lt"/>
              </a:rPr>
              <a:t> over the period of twelve years.</a:t>
            </a:r>
          </a:p>
          <a:p>
            <a:endParaRPr lang="en-US" sz="24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17</a:t>
            </a:fld>
            <a:endParaRPr lang="en-US" altLang="en-US"/>
          </a:p>
        </p:txBody>
      </p:sp>
    </p:spTree>
    <p:extLst>
      <p:ext uri="{BB962C8B-B14F-4D97-AF65-F5344CB8AC3E}">
        <p14:creationId xmlns:p14="http://schemas.microsoft.com/office/powerpoint/2010/main" val="23127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a:t>V1.1 End of Week 12 - Dec 9:</a:t>
            </a:r>
          </a:p>
          <a:p>
            <a:endParaRPr lang="en-US" sz="2400" b="1" dirty="0"/>
          </a:p>
          <a:p>
            <a:endParaRPr lang="en-US" sz="2400" dirty="0"/>
          </a:p>
          <a:p>
            <a:endParaRPr lang="en-US" sz="24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18</a:t>
            </a:fld>
            <a:endParaRPr lang="en-US" altLang="en-US"/>
          </a:p>
        </p:txBody>
      </p:sp>
    </p:spTree>
    <p:extLst>
      <p:ext uri="{BB962C8B-B14F-4D97-AF65-F5344CB8AC3E}">
        <p14:creationId xmlns:p14="http://schemas.microsoft.com/office/powerpoint/2010/main" val="416905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2D3B45"/>
                </a:solidFill>
                <a:effectLst/>
                <a:latin typeface="Lato Extended"/>
              </a:rPr>
              <a:t>Images generated by Kieran in Dall-E</a:t>
            </a: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19</a:t>
            </a:fld>
            <a:endParaRPr lang="en-US" altLang="en-US"/>
          </a:p>
        </p:txBody>
      </p:sp>
    </p:spTree>
    <p:extLst>
      <p:ext uri="{BB962C8B-B14F-4D97-AF65-F5344CB8AC3E}">
        <p14:creationId xmlns:p14="http://schemas.microsoft.com/office/powerpoint/2010/main" val="251516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r>
              <a:rPr lang="en-US" sz="1800" b="0" i="0" dirty="0">
                <a:solidFill>
                  <a:srgbClr val="2D3B45"/>
                </a:solidFill>
                <a:effectLst/>
                <a:latin typeface="Lato Extended"/>
              </a:rPr>
              <a:t>Images generated by Kieran in Dall-E</a:t>
            </a: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endParaRPr lang="en-CA" sz="1800" dirty="0">
              <a:effectLst/>
              <a:latin typeface="+mn-lt"/>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r>
              <a:rPr lang="en-CA" sz="1800" b="1" dirty="0">
                <a:solidFill>
                  <a:schemeClr val="bg1"/>
                </a:solidFill>
                <a:effectLst/>
                <a:latin typeface="+mn-lt"/>
                <a:ea typeface="Arial" panose="020B0604020202020204" pitchFamily="34" charset="0"/>
              </a:rPr>
              <a:t>Kagan highlights: </a:t>
            </a:r>
            <a:endParaRPr lang="en-CA" sz="1800" dirty="0">
              <a:effectLst/>
              <a:latin typeface="+mn-lt"/>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r>
              <a:rPr lang="en-CA" sz="1800" dirty="0">
                <a:effectLst/>
                <a:latin typeface="+mn-lt"/>
                <a:ea typeface="Arial" panose="020B0604020202020204" pitchFamily="34" charset="0"/>
                <a:cs typeface="Times New Roman" panose="02020603050405020304" pitchFamily="18" charset="0"/>
              </a:rPr>
              <a:t>“the central role played by a novice's image of self as teacher emerges once again as an important theme in studies of professional growth.” </a:t>
            </a:r>
            <a:r>
              <a:rPr lang="en-CA" sz="1800" b="0" dirty="0">
                <a:effectLst/>
                <a:latin typeface="+mn-lt"/>
                <a:ea typeface="Arial" panose="020B0604020202020204" pitchFamily="34" charset="0"/>
                <a:cs typeface="Times New Roman" panose="02020603050405020304" pitchFamily="18" charset="0"/>
              </a:rPr>
              <a:t>(</a:t>
            </a:r>
            <a:r>
              <a:rPr lang="en-CA" sz="1800" b="0" dirty="0">
                <a:solidFill>
                  <a:srgbClr val="FFFF00"/>
                </a:solidFill>
                <a:effectLst/>
                <a:latin typeface="+mn-lt"/>
                <a:ea typeface="Arial" panose="020B0604020202020204" pitchFamily="34" charset="0"/>
                <a:cs typeface="Times New Roman" panose="02020603050405020304" pitchFamily="18" charset="0"/>
              </a:rPr>
              <a:t>p. 146</a:t>
            </a:r>
            <a:r>
              <a:rPr lang="en-CA" sz="1800" dirty="0">
                <a:effectLst/>
                <a:latin typeface="+mn-lt"/>
                <a:ea typeface="Arial" panose="020B0604020202020204" pitchFamily="34"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r>
              <a:rPr lang="en-CA" sz="1800" b="0" dirty="0">
                <a:solidFill>
                  <a:schemeClr val="bg1"/>
                </a:solidFill>
                <a:effectLst/>
                <a:latin typeface="+mn-lt"/>
                <a:ea typeface="Arial" panose="020B0604020202020204" pitchFamily="34" charset="0"/>
              </a:rPr>
              <a:t>Kagan, D. M. (1992). Professional growth among preservice and beginning teachers. </a:t>
            </a:r>
            <a:endParaRPr lang="en-US" sz="1800" b="0" i="1" dirty="0">
              <a:solidFill>
                <a:schemeClr val="bg1"/>
              </a:solidFill>
              <a:effectLst/>
              <a:latin typeface="+mn-lt"/>
              <a:ea typeface="Arial" panose="020B0604020202020204" pitchFamily="34" charset="0"/>
            </a:endParaRP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endParaRPr lang="en-CA"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0"/>
              </a:spcAft>
              <a:buClrTx/>
              <a:buSzTx/>
              <a:buFont typeface="Symbol" panose="05050102010706020507" pitchFamily="18" charset="2"/>
              <a:buNone/>
              <a:tabLst/>
              <a:defRP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As with (</a:t>
            </a:r>
            <a:r>
              <a:rPr lang="en-CA" sz="18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Bullough &amp; Stokes</a:t>
            </a:r>
            <a:r>
              <a:rPr lang="en-CA" sz="1800" dirty="0">
                <a:effectLst/>
                <a:latin typeface="Times New Roman" panose="02020603050405020304" pitchFamily="18" charset="0"/>
                <a:ea typeface="Arial" panose="020B0604020202020204" pitchFamily="34" charset="0"/>
                <a:cs typeface="Times New Roman" panose="02020603050405020304" pitchFamily="18" charset="0"/>
              </a:rPr>
              <a:t>, 1994), I was surprised by the amount of evidence of critical reflection, as the TCs seemed to have an increasing awareness of the requirements that the cognitive transition from student, to teacher candidate, to proto-professional.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a:endParaRPr lang="en-US" sz="24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20</a:t>
            </a:fld>
            <a:endParaRPr lang="en-US" altLang="en-US"/>
          </a:p>
        </p:txBody>
      </p:sp>
    </p:spTree>
    <p:extLst>
      <p:ext uri="{BB962C8B-B14F-4D97-AF65-F5344CB8AC3E}">
        <p14:creationId xmlns:p14="http://schemas.microsoft.com/office/powerpoint/2010/main" val="27163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2D3B45"/>
                </a:solidFill>
                <a:effectLst/>
                <a:latin typeface="Lato Extended"/>
              </a:rPr>
              <a:t>Image generated by Kieran in </a:t>
            </a:r>
            <a:r>
              <a:rPr lang="en-US" b="0" i="0" dirty="0" err="1">
                <a:solidFill>
                  <a:srgbClr val="2D3B45"/>
                </a:solidFill>
                <a:effectLst/>
                <a:latin typeface="Lato Extended"/>
              </a:rPr>
              <a:t>MidJourney</a:t>
            </a:r>
            <a:endParaRPr lang="en-US" b="0" i="0" dirty="0">
              <a:solidFill>
                <a:srgbClr val="2D3B45"/>
              </a:solidFill>
              <a:effectLst/>
              <a:latin typeface="Lato Extended"/>
            </a:endParaRPr>
          </a:p>
          <a:p>
            <a:endParaRPr lang="en-US" dirty="0"/>
          </a:p>
          <a:p>
            <a:pPr marL="228600" indent="-228600">
              <a:buFont typeface="+mj-lt"/>
              <a:buAutoNum type="arabicPeriod"/>
            </a:pPr>
            <a:r>
              <a:rPr lang="en-US" dirty="0"/>
              <a:t>Ss conceptual framework for their role changed as the semester progressed.</a:t>
            </a:r>
          </a:p>
          <a:p>
            <a:pPr marL="228600" indent="-228600">
              <a:buFont typeface="+mj-lt"/>
              <a:buAutoNum type="arabicPeriod"/>
            </a:pPr>
            <a:r>
              <a:rPr lang="en-US" dirty="0"/>
              <a:t>Ss use of metaphor increased, with the increase of personal metaphors suggesting that metaphor played a role in helping students reconsider their teacher identity.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dirty="0"/>
              <a:t>Ss came to better understand that both teaching and TE is a coming together of the HHH, as they embraced the theoretical / “pedagogical component” of the BEd.</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endParaRPr lang="en-US" dirty="0"/>
          </a:p>
          <a:p>
            <a:pPr marL="0" marR="0" indent="0">
              <a:lnSpc>
                <a:spcPct val="100000"/>
              </a:lnSpc>
              <a:spcBef>
                <a:spcPts val="600"/>
              </a:spcBef>
              <a:spcAft>
                <a:spcPts val="0"/>
              </a:spcAft>
              <a:buFont typeface="Arial" panose="020B0604020202020204" pitchFamily="34" charset="0"/>
              <a:buNone/>
            </a:pPr>
            <a:r>
              <a:rPr lang="en-CA" sz="1200" b="1" dirty="0">
                <a:solidFill>
                  <a:srgbClr val="FFFF00"/>
                </a:solidFill>
                <a:effectLst/>
                <a:latin typeface="+mn-lt"/>
                <a:ea typeface="Arial" panose="020B0604020202020204" pitchFamily="34" charset="0"/>
              </a:rPr>
              <a:t>Given the students involved were TechEd teachers, I want to finish with an awesome quote:</a:t>
            </a:r>
          </a:p>
          <a:p>
            <a:pPr marL="0" marR="0" indent="0">
              <a:lnSpc>
                <a:spcPct val="100000"/>
              </a:lnSpc>
              <a:spcBef>
                <a:spcPts val="600"/>
              </a:spcBef>
              <a:spcAft>
                <a:spcPts val="0"/>
              </a:spcAft>
              <a:buFont typeface="Arial" panose="020B0604020202020204" pitchFamily="34" charset="0"/>
              <a:buNone/>
            </a:pPr>
            <a:endParaRPr lang="en-CA" sz="1200" b="1" dirty="0">
              <a:solidFill>
                <a:srgbClr val="FFFF00"/>
              </a:solidFill>
              <a:effectLst/>
              <a:latin typeface="+mn-lt"/>
              <a:ea typeface="Arial" panose="020B0604020202020204" pitchFamily="34" charset="0"/>
            </a:endParaRPr>
          </a:p>
          <a:p>
            <a:pPr marL="0" marR="0" indent="0">
              <a:lnSpc>
                <a:spcPct val="100000"/>
              </a:lnSpc>
              <a:spcBef>
                <a:spcPts val="600"/>
              </a:spcBef>
              <a:spcAft>
                <a:spcPts val="0"/>
              </a:spcAft>
              <a:buFont typeface="Arial" panose="020B0604020202020204" pitchFamily="34" charset="0"/>
              <a:buNone/>
            </a:pPr>
            <a:endParaRPr lang="en-CA" sz="1200" b="1" dirty="0">
              <a:solidFill>
                <a:srgbClr val="FFFF00"/>
              </a:solidFill>
              <a:effectLst/>
              <a:latin typeface="+mn-lt"/>
              <a:ea typeface="Arial" panose="020B0604020202020204" pitchFamily="34" charset="0"/>
            </a:endParaRPr>
          </a:p>
          <a:p>
            <a:pPr marL="0" marR="0" indent="0">
              <a:lnSpc>
                <a:spcPct val="100000"/>
              </a:lnSpc>
              <a:spcBef>
                <a:spcPts val="600"/>
              </a:spcBef>
              <a:spcAft>
                <a:spcPts val="0"/>
              </a:spcAft>
              <a:buFont typeface="Arial" panose="020B0604020202020204" pitchFamily="34" charset="0"/>
              <a:buNone/>
            </a:pPr>
            <a:r>
              <a:rPr lang="en-CA" sz="1200" b="1" dirty="0">
                <a:solidFill>
                  <a:srgbClr val="FFFF00"/>
                </a:solidFill>
                <a:effectLst/>
                <a:latin typeface="+mn-lt"/>
                <a:ea typeface="Arial" panose="020B0604020202020204" pitchFamily="34" charset="0"/>
              </a:rPr>
              <a:t>Explore</a:t>
            </a:r>
            <a:r>
              <a:rPr lang="en-CA" sz="1200" dirty="0">
                <a:effectLst/>
                <a:latin typeface="+mn-lt"/>
                <a:ea typeface="Arial" panose="020B0604020202020204" pitchFamily="34" charset="0"/>
              </a:rPr>
              <a:t> how metaphor can be used as a teaching tool for reflective practice </a:t>
            </a:r>
          </a:p>
          <a:p>
            <a:pPr marL="0" indent="0">
              <a:lnSpc>
                <a:spcPct val="100000"/>
              </a:lnSpc>
              <a:spcBef>
                <a:spcPts val="600"/>
              </a:spcBef>
              <a:spcAft>
                <a:spcPts val="0"/>
              </a:spcAft>
              <a:buFont typeface="Arial" panose="020B0604020202020204" pitchFamily="34" charset="0"/>
              <a:buNone/>
            </a:pPr>
            <a:r>
              <a:rPr lang="en-CA" sz="1200" b="1" dirty="0">
                <a:solidFill>
                  <a:srgbClr val="FFFF00"/>
                </a:solidFill>
                <a:latin typeface="+mn-lt"/>
                <a:ea typeface="Arial" panose="020B0604020202020204" pitchFamily="34" charset="0"/>
              </a:rPr>
              <a:t>Make transparent </a:t>
            </a:r>
            <a:r>
              <a:rPr lang="en-CA" sz="1200" dirty="0">
                <a:solidFill>
                  <a:schemeClr val="bg1"/>
                </a:solidFill>
                <a:latin typeface="+mn-lt"/>
                <a:ea typeface="Arial" panose="020B0604020202020204" pitchFamily="34" charset="0"/>
              </a:rPr>
              <a:t>TCs’</a:t>
            </a:r>
            <a:r>
              <a:rPr lang="en-CA" sz="1200" dirty="0">
                <a:latin typeface="+mn-lt"/>
                <a:ea typeface="Arial" panose="020B0604020202020204" pitchFamily="34" charset="0"/>
              </a:rPr>
              <a:t> conceptual metaphors for teaching learning when they entered the profession</a:t>
            </a:r>
          </a:p>
          <a:p>
            <a:pPr marL="0" indent="0">
              <a:lnSpc>
                <a:spcPct val="100000"/>
              </a:lnSpc>
              <a:spcBef>
                <a:spcPts val="600"/>
              </a:spcBef>
              <a:spcAft>
                <a:spcPts val="0"/>
              </a:spcAft>
              <a:buFont typeface="Arial" panose="020B0604020202020204" pitchFamily="34" charset="0"/>
              <a:buNone/>
            </a:pPr>
            <a:r>
              <a:rPr lang="en-CA" sz="1200" b="1" dirty="0">
                <a:solidFill>
                  <a:srgbClr val="FFFF00"/>
                </a:solidFill>
                <a:latin typeface="+mn-lt"/>
                <a:ea typeface="Arial" panose="020B0604020202020204" pitchFamily="34" charset="0"/>
              </a:rPr>
              <a:t>Investigate</a:t>
            </a:r>
            <a:r>
              <a:rPr lang="en-CA" sz="1200" dirty="0">
                <a:latin typeface="+mn-lt"/>
                <a:ea typeface="Arial" panose="020B0604020202020204" pitchFamily="34" charset="0"/>
              </a:rPr>
              <a:t> if TCs’ conception of teaching and learning, as expressed by specific teaching metaphors, change over time. </a:t>
            </a:r>
          </a:p>
          <a:p>
            <a:pPr marL="0" indent="0">
              <a:lnSpc>
                <a:spcPct val="100000"/>
              </a:lnSpc>
              <a:spcBef>
                <a:spcPts val="600"/>
              </a:spcBef>
              <a:spcAft>
                <a:spcPts val="0"/>
              </a:spcAft>
              <a:buFont typeface="Arial" panose="020B0604020202020204" pitchFamily="34" charset="0"/>
              <a:buNone/>
            </a:pPr>
            <a:r>
              <a:rPr lang="en-CA" sz="1200" b="1" dirty="0">
                <a:solidFill>
                  <a:srgbClr val="FFFF00"/>
                </a:solidFill>
                <a:latin typeface="+mn-lt"/>
                <a:ea typeface="Arial" panose="020B0604020202020204" pitchFamily="34" charset="0"/>
              </a:rPr>
              <a:t>Discern</a:t>
            </a:r>
            <a:r>
              <a:rPr lang="en-CA" sz="1200" dirty="0">
                <a:latin typeface="+mn-lt"/>
                <a:ea typeface="Arial" panose="020B0604020202020204" pitchFamily="34" charset="0"/>
              </a:rPr>
              <a:t> whether my focus on metaphor encouraged my students to think more “metaphorically”</a:t>
            </a:r>
            <a:endParaRPr lang="en-US" sz="1200" dirty="0">
              <a:latin typeface="+mn-lt"/>
              <a:ea typeface="Arial" panose="020B0604020202020204" pitchFamily="34" charset="0"/>
            </a:endParaRPr>
          </a:p>
          <a:p>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Sipos, Y., Battisti, B. &amp; Grimm, K. (2008). "Achieving transformative sustainability learning: engaging head, hands and heart". </a:t>
            </a:r>
            <a:r>
              <a:rPr lang="en-CA" sz="1800" i="1"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International Journal of Sustainability in Higher Education</a:t>
            </a:r>
            <a:r>
              <a:rPr lang="en-CA" sz="1800"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 </a:t>
            </a:r>
            <a:r>
              <a:rPr lang="en-CA" sz="1800" i="1"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9</a:t>
            </a:r>
            <a:r>
              <a:rPr lang="en-CA" sz="1800"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(1), 68-86. </a:t>
            </a:r>
            <a:r>
              <a:rPr lang="en-CA" sz="1800" u="sng" kern="1200" dirty="0">
                <a:solidFill>
                  <a:srgbClr val="FFFFFF"/>
                </a:solidFill>
                <a:effectLst/>
                <a:latin typeface="Calibri" panose="020F0502020204030204" pitchFamily="34" charset="0"/>
                <a:ea typeface="Arial" panose="020B0604020202020204" pitchFamily="34" charset="0"/>
                <a:cs typeface="Arial" panose="020B0604020202020204" pitchFamily="34" charset="0"/>
                <a:hlinkClick r:id="rId3"/>
              </a:rPr>
              <a:t>https://doi.org/10.1108/14676370810842193</a:t>
            </a:r>
            <a:r>
              <a:rPr lang="en-CA" sz="1800" kern="1200" dirty="0">
                <a:solidFill>
                  <a:srgbClr val="FFFFFF"/>
                </a:solidFill>
                <a:effectLst/>
                <a:latin typeface="Calibri" panose="020F0502020204030204" pitchFamily="34" charset="0"/>
                <a:ea typeface="Arial" panose="020B0604020202020204" pitchFamily="34" charset="0"/>
                <a:cs typeface="Arial" panose="020B0604020202020204" pitchFamily="34" charset="0"/>
              </a:rPr>
              <a:t> </a:t>
            </a:r>
            <a:endParaRPr lang="en-US" dirty="0">
              <a:effectLst/>
            </a:endParaRPr>
          </a:p>
          <a:p>
            <a:r>
              <a:rPr lang="en-US" dirty="0"/>
              <a:t>	“corresponding to cognitive ( head ), psychomotor ( hands ) and affective ( heart ) domains of learning that facilitate personal experience for 	participants resulting in profound changes in knowledge, skills and attitudes related to enhancing ecological, social and economic justice.” (p. 69)</a:t>
            </a:r>
          </a:p>
          <a:p>
            <a:endParaRPr lang="en-US" dirty="0"/>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21</a:t>
            </a:fld>
            <a:endParaRPr lang="en-US" altLang="en-US"/>
          </a:p>
        </p:txBody>
      </p:sp>
    </p:spTree>
    <p:extLst>
      <p:ext uri="{BB962C8B-B14F-4D97-AF65-F5344CB8AC3E}">
        <p14:creationId xmlns:p14="http://schemas.microsoft.com/office/powerpoint/2010/main" val="349849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5000"/>
              </a:lnSpc>
              <a:spcBef>
                <a:spcPts val="0"/>
              </a:spcBef>
              <a:spcAft>
                <a:spcPts val="0"/>
              </a:spcAft>
              <a:buClrTx/>
              <a:buSzTx/>
              <a:buFontTx/>
              <a:buNone/>
              <a:tabLst/>
              <a:defRPr/>
            </a:pPr>
            <a:r>
              <a:rPr lang="en-US" sz="1800" b="1" dirty="0">
                <a:latin typeface="+mn-lt"/>
              </a:rPr>
              <a:t>Teacher Candidates: transitioning</a:t>
            </a:r>
          </a:p>
          <a:p>
            <a:pPr marL="0" marR="0">
              <a:lnSpc>
                <a:spcPct val="115000"/>
              </a:lnSpc>
              <a:spcBef>
                <a:spcPts val="0"/>
              </a:spcBef>
              <a:spcAft>
                <a:spcPts val="0"/>
              </a:spcAft>
            </a:pP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457200" rtl="0" eaLnBrk="0" fontAlgn="base" latinLnBrk="0" hangingPunct="0">
              <a:lnSpc>
                <a:spcPct val="115000"/>
              </a:lnSpc>
              <a:spcBef>
                <a:spcPts val="0"/>
              </a:spcBef>
              <a:spcAft>
                <a:spcPts val="0"/>
              </a:spcAft>
              <a:buClrTx/>
              <a:buSzTx/>
              <a:buFontTx/>
              <a:buNone/>
              <a:tabLst/>
              <a:defRPr/>
            </a:pPr>
            <a:r>
              <a:rPr lang="en-US" sz="1800" b="1" dirty="0">
                <a:latin typeface="+mn-lt"/>
              </a:rPr>
              <a:t>Technology Education</a:t>
            </a:r>
            <a:r>
              <a:rPr lang="en-US" sz="1800" dirty="0">
                <a:latin typeface="+mn-lt"/>
              </a:rPr>
              <a:t>: Applied Design, Skills and Technologies Curriculum in BC</a:t>
            </a:r>
          </a:p>
          <a:p>
            <a:pPr marL="0" marR="0" lvl="0" indent="0" algn="l" defTabSz="457200" rtl="0" eaLnBrk="0" fontAlgn="base" latinLnBrk="0" hangingPunct="0">
              <a:lnSpc>
                <a:spcPct val="115000"/>
              </a:lnSpc>
              <a:spcBef>
                <a:spcPts val="0"/>
              </a:spcBef>
              <a:spcAft>
                <a:spcPts val="0"/>
              </a:spcAft>
              <a:buClrTx/>
              <a:buSzTx/>
              <a:buFontTx/>
              <a:buNone/>
              <a:tabLst/>
              <a:defRPr/>
            </a:pPr>
            <a:r>
              <a:rPr lang="en-US" sz="1800" dirty="0">
                <a:latin typeface="+mn-lt"/>
              </a:rPr>
              <a:t>You may know this group as “Shop Class” teachers</a:t>
            </a:r>
          </a:p>
          <a:p>
            <a:pPr marL="0" marR="0">
              <a:lnSpc>
                <a:spcPct val="115000"/>
              </a:lnSpc>
              <a:spcBef>
                <a:spcPts val="0"/>
              </a:spcBef>
              <a:spcAft>
                <a:spcPts val="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Allowed myself a broad definition of Metaphor, flowing Weller..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effectLst/>
              </a:rPr>
              <a:t>Weller, M. (2022). </a:t>
            </a:r>
            <a:r>
              <a:rPr lang="en-US" i="1" dirty="0">
                <a:effectLst/>
              </a:rPr>
              <a:t>Metaphors of Ed Tech</a:t>
            </a:r>
            <a:r>
              <a:rPr lang="en-US" dirty="0">
                <a:effectLst/>
              </a:rPr>
              <a:t>. Athabasca University Press. </a:t>
            </a:r>
            <a:r>
              <a:rPr lang="en-US" dirty="0">
                <a:effectLst/>
                <a:hlinkClick r:id="rId3"/>
              </a:rPr>
              <a:t>https://doi.org/10.15215/aupress/9781771993500.01</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a:t>
            </a:fld>
            <a:endParaRPr lang="en-US" altLang="en-US"/>
          </a:p>
        </p:txBody>
      </p:sp>
    </p:spTree>
    <p:extLst>
      <p:ext uri="{BB962C8B-B14F-4D97-AF65-F5344CB8AC3E}">
        <p14:creationId xmlns:p14="http://schemas.microsoft.com/office/powerpoint/2010/main" val="307726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22</a:t>
            </a:fld>
            <a:endParaRPr lang="en-US" altLang="en-US"/>
          </a:p>
        </p:txBody>
      </p:sp>
    </p:spTree>
    <p:extLst>
      <p:ext uri="{BB962C8B-B14F-4D97-AF65-F5344CB8AC3E}">
        <p14:creationId xmlns:p14="http://schemas.microsoft.com/office/powerpoint/2010/main" val="76873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23</a:t>
            </a:fld>
            <a:endParaRPr lang="en-US" altLang="en-US"/>
          </a:p>
        </p:txBody>
      </p:sp>
    </p:spTree>
    <p:extLst>
      <p:ext uri="{BB962C8B-B14F-4D97-AF65-F5344CB8AC3E}">
        <p14:creationId xmlns:p14="http://schemas.microsoft.com/office/powerpoint/2010/main" val="25919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24</a:t>
            </a:fld>
            <a:endParaRPr lang="en-US" altLang="en-US"/>
          </a:p>
        </p:txBody>
      </p:sp>
    </p:spTree>
    <p:extLst>
      <p:ext uri="{BB962C8B-B14F-4D97-AF65-F5344CB8AC3E}">
        <p14:creationId xmlns:p14="http://schemas.microsoft.com/office/powerpoint/2010/main" val="235757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25</a:t>
            </a:fld>
            <a:endParaRPr lang="en-US" altLang="en-US"/>
          </a:p>
        </p:txBody>
      </p:sp>
    </p:spTree>
    <p:extLst>
      <p:ext uri="{BB962C8B-B14F-4D97-AF65-F5344CB8AC3E}">
        <p14:creationId xmlns:p14="http://schemas.microsoft.com/office/powerpoint/2010/main" val="1250402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err="1">
                <a:effectLst/>
                <a:latin typeface="Times New Roman" panose="02020603050405020304" pitchFamily="18" charset="0"/>
                <a:ea typeface="Arial" panose="020B0604020202020204" pitchFamily="34" charset="0"/>
              </a:rPr>
              <a:t>Grimmett</a:t>
            </a:r>
            <a:r>
              <a:rPr lang="en-CA" sz="1800" dirty="0">
                <a:effectLst/>
                <a:latin typeface="Times New Roman" panose="02020603050405020304" pitchFamily="18" charset="0"/>
                <a:ea typeface="Arial" panose="020B0604020202020204" pitchFamily="34" charset="0"/>
              </a:rPr>
              <a:t>, P., &amp; Mackinnon, A. (1992). Craft knowledge and the education of teachers. </a:t>
            </a:r>
            <a:r>
              <a:rPr lang="en-CA" sz="1800" i="1" dirty="0">
                <a:effectLst/>
                <a:latin typeface="Times New Roman" panose="02020603050405020304" pitchFamily="18" charset="0"/>
                <a:ea typeface="Arial" panose="020B0604020202020204" pitchFamily="34" charset="0"/>
              </a:rPr>
              <a:t>Review of Research in Education</a:t>
            </a:r>
            <a:r>
              <a:rPr lang="en-CA" sz="1800" dirty="0">
                <a:effectLst/>
                <a:latin typeface="Times New Roman" panose="02020603050405020304" pitchFamily="18" charset="0"/>
                <a:ea typeface="Arial" panose="020B0604020202020204" pitchFamily="34" charset="0"/>
              </a:rPr>
              <a:t>, 18, 385-456. </a:t>
            </a:r>
            <a:r>
              <a:rPr lang="en-CA" sz="1800" u="sng" dirty="0">
                <a:solidFill>
                  <a:srgbClr val="0563C1"/>
                </a:solidFill>
                <a:effectLst/>
                <a:latin typeface="Times New Roman" panose="02020603050405020304" pitchFamily="18" charset="0"/>
                <a:ea typeface="Arial" panose="020B0604020202020204" pitchFamily="34" charset="0"/>
                <a:hlinkClick r:id="rId3"/>
              </a:rPr>
              <a:t>https://doi.org/10.3102/0091732X018001385</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26</a:t>
            </a:fld>
            <a:endParaRPr lang="en-US" altLang="en-US"/>
          </a:p>
        </p:txBody>
      </p:sp>
    </p:spTree>
    <p:extLst>
      <p:ext uri="{BB962C8B-B14F-4D97-AF65-F5344CB8AC3E}">
        <p14:creationId xmlns:p14="http://schemas.microsoft.com/office/powerpoint/2010/main" val="117962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Google forms</a:t>
            </a:r>
            <a:r>
              <a:rPr lang="en-US" dirty="0"/>
              <a:t>: O</a:t>
            </a:r>
            <a:r>
              <a:rPr lang="en-US" sz="1200" b="0" i="0" u="none" strike="noStrike" baseline="0" dirty="0">
                <a:latin typeface="AdvOT863180fb"/>
              </a:rPr>
              <a:t>rganizing principle for a survey, created by </a:t>
            </a:r>
            <a:r>
              <a:rPr lang="en-CA" sz="1200" dirty="0">
                <a:effectLst/>
                <a:latin typeface="Times New Roman" panose="02020603050405020304" pitchFamily="18" charset="0"/>
                <a:ea typeface="Arial" panose="020B0604020202020204" pitchFamily="34" charset="0"/>
              </a:rPr>
              <a:t>Alger (2009) who distilled 23 studies representing 1053 teacher-generated metaphors down to six categories.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dirty="0">
                <a:effectLst/>
                <a:latin typeface="Times New Roman" panose="02020603050405020304" pitchFamily="18" charset="0"/>
                <a:ea typeface="Arial" panose="020B0604020202020204" pitchFamily="34" charset="0"/>
              </a:rPr>
              <a:t>I then offered these choices and, like Alger, the opportunity to create their own metaphor if none of these </a:t>
            </a:r>
            <a:r>
              <a:rPr lang="en-CA" sz="1200" dirty="0" err="1">
                <a:effectLst/>
                <a:latin typeface="Times New Roman" panose="02020603050405020304" pitchFamily="18" charset="0"/>
                <a:ea typeface="Arial" panose="020B0604020202020204" pitchFamily="34" charset="0"/>
              </a:rPr>
              <a:t>appealedto</a:t>
            </a:r>
            <a:r>
              <a:rPr lang="en-CA" sz="1200" dirty="0">
                <a:effectLst/>
                <a:latin typeface="Times New Roman" panose="02020603050405020304" pitchFamily="18" charset="0"/>
                <a:ea typeface="Arial" panose="020B0604020202020204" pitchFamily="34" charset="0"/>
              </a:rPr>
              <a:t> my students. </a:t>
            </a:r>
            <a:endParaRPr lang="en-US" sz="1200" dirty="0">
              <a:effectLst/>
              <a:latin typeface="Arial" panose="020B0604020202020204" pitchFamily="34" charset="0"/>
              <a:ea typeface="Arial" panose="020B0604020202020204" pitchFamily="34" charset="0"/>
            </a:endParaRPr>
          </a:p>
          <a:p>
            <a:pPr algn="l"/>
            <a:r>
              <a:rPr lang="en-US" sz="1200" b="0" i="0" u="none" strike="noStrike" baseline="0" dirty="0">
                <a:latin typeface="AdvOT863180fb"/>
              </a:rPr>
              <a:t> </a:t>
            </a:r>
            <a:br>
              <a:rPr lang="en-US" dirty="0"/>
            </a:br>
            <a:r>
              <a:rPr lang="en-CA" sz="1200" dirty="0">
                <a:effectLst/>
                <a:highlight>
                  <a:srgbClr val="00FF00"/>
                </a:highlight>
                <a:latin typeface="Times New Roman" panose="02020603050405020304" pitchFamily="18" charset="0"/>
                <a:ea typeface="Arial" panose="020B0604020202020204" pitchFamily="34" charset="0"/>
              </a:rPr>
              <a:t>Alger</a:t>
            </a:r>
            <a:r>
              <a:rPr lang="en-CA" sz="1200" dirty="0">
                <a:effectLst/>
                <a:latin typeface="Times New Roman" panose="02020603050405020304" pitchFamily="18" charset="0"/>
                <a:ea typeface="Arial" panose="020B0604020202020204" pitchFamily="34" charset="0"/>
              </a:rPr>
              <a:t>, C. L. (2009). Secondary teachers' conceptual metaphors of teaching and learning: Changes over the career span. </a:t>
            </a:r>
            <a:r>
              <a:rPr lang="en-CA" sz="1200" i="1" dirty="0">
                <a:effectLst/>
                <a:latin typeface="Times New Roman" panose="02020603050405020304" pitchFamily="18" charset="0"/>
                <a:ea typeface="Arial" panose="020B0604020202020204" pitchFamily="34" charset="0"/>
              </a:rPr>
              <a:t>Teaching and Teacher Educatio</a:t>
            </a:r>
            <a:r>
              <a:rPr lang="en-CA" sz="1200" dirty="0">
                <a:effectLst/>
                <a:latin typeface="Times New Roman" panose="02020603050405020304" pitchFamily="18" charset="0"/>
                <a:ea typeface="Arial" panose="020B0604020202020204" pitchFamily="34" charset="0"/>
              </a:rPr>
              <a:t>n, 25(5), 743-751. </a:t>
            </a:r>
            <a:r>
              <a:rPr lang="en-CA" sz="1200" u="sng" dirty="0">
                <a:solidFill>
                  <a:srgbClr val="1155CC"/>
                </a:solidFill>
                <a:effectLst/>
                <a:latin typeface="Times New Roman" panose="02020603050405020304" pitchFamily="18" charset="0"/>
                <a:ea typeface="Arial" panose="020B0604020202020204" pitchFamily="34" charset="0"/>
                <a:hlinkClick r:id="rId3"/>
              </a:rPr>
              <a:t>https://doi.org/10.1016/j.tate.2008.10.004</a:t>
            </a:r>
            <a:r>
              <a:rPr lang="en-CA" sz="1200" dirty="0">
                <a:effectLst/>
                <a:latin typeface="Times New Roman" panose="02020603050405020304" pitchFamily="18"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27</a:t>
            </a:fld>
            <a:endParaRPr lang="en-US" altLang="en-US"/>
          </a:p>
        </p:txBody>
      </p:sp>
    </p:spTree>
    <p:extLst>
      <p:ext uri="{BB962C8B-B14F-4D97-AF65-F5344CB8AC3E}">
        <p14:creationId xmlns:p14="http://schemas.microsoft.com/office/powerpoint/2010/main" val="274470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CA" sz="1800" b="1" dirty="0">
                <a:solidFill>
                  <a:schemeClr val="bg1"/>
                </a:solidFill>
                <a:effectLst/>
                <a:latin typeface="Times New Roman" panose="02020603050405020304" pitchFamily="18" charset="0"/>
                <a:ea typeface="Arial" panose="020B0604020202020204" pitchFamily="34" charset="0"/>
              </a:rPr>
              <a:t>There has been LOTS of research intro metaphor, of course. Just a tiny sample of that here (more in the reference section)</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800" dirty="0">
                <a:solidFill>
                  <a:schemeClr val="bg1"/>
                </a:solidFill>
                <a:effectLst/>
                <a:latin typeface="Times New Roman" panose="02020603050405020304" pitchFamily="18" charset="0"/>
                <a:ea typeface="Arial" panose="020B0604020202020204" pitchFamily="34" charset="0"/>
              </a:rPr>
              <a:t>(Lakoff &amp; Johnson</a:t>
            </a:r>
            <a:r>
              <a:rPr lang="en-CA" sz="1800" dirty="0">
                <a:solidFill>
                  <a:schemeClr val="bg1"/>
                </a:solidFill>
                <a:effectLst/>
                <a:highlight>
                  <a:srgbClr val="FFFF00"/>
                </a:highlight>
                <a:latin typeface="Times New Roman" panose="02020603050405020304" pitchFamily="18" charset="0"/>
                <a:ea typeface="Arial" panose="020B0604020202020204" pitchFamily="34" charset="0"/>
              </a:rPr>
              <a:t>, </a:t>
            </a:r>
            <a:r>
              <a:rPr lang="en-CA" sz="1800" b="1" i="1" kern="100" dirty="0">
                <a:solidFill>
                  <a:schemeClr val="bg1"/>
                </a:solidFill>
                <a:effectLst/>
                <a:highlight>
                  <a:srgbClr val="FFFF00"/>
                </a:highlight>
                <a:latin typeface="+mn-lt"/>
                <a:ea typeface="DengXian" panose="02010600030101010101" pitchFamily="2" charset="-122"/>
                <a:cs typeface="Times New Roman" panose="02020603050405020304" pitchFamily="18" charset="0"/>
              </a:rPr>
              <a:t>Metaphors we live by, </a:t>
            </a:r>
            <a:r>
              <a:rPr lang="en-CA" sz="1800" dirty="0">
                <a:solidFill>
                  <a:schemeClr val="bg1"/>
                </a:solidFill>
                <a:effectLst/>
                <a:latin typeface="Times New Roman" panose="02020603050405020304" pitchFamily="18" charset="0"/>
                <a:ea typeface="Arial" panose="020B0604020202020204" pitchFamily="34" charset="0"/>
              </a:rPr>
              <a:t>1980, p. 3)</a:t>
            </a:r>
            <a:endParaRPr lang="en-US" sz="1800" dirty="0">
              <a:solidFill>
                <a:schemeClr val="bg1"/>
              </a:solidFill>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CA" sz="1800" dirty="0">
              <a:solidFill>
                <a:schemeClr val="bg1"/>
              </a:solidFill>
              <a:effectLst/>
              <a:latin typeface="Times New Roman" panose="02020603050405020304" pitchFamily="18" charset="0"/>
              <a:ea typeface="Arial" panose="020B0604020202020204" pitchFamily="34" charset="0"/>
            </a:endParaRPr>
          </a:p>
          <a:p>
            <a:pPr marL="0" indent="0">
              <a:buFont typeface="Arial" panose="020B0604020202020204" pitchFamily="34" charset="0"/>
              <a:buNone/>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Bullough &amp; Stokes point out…</a:t>
            </a:r>
            <a:endParaRPr lang="en-CA" sz="1800" dirty="0">
              <a:solidFill>
                <a:schemeClr val="bg1"/>
              </a:solidFill>
              <a:effectLst/>
              <a:latin typeface="Times New Roman" panose="02020603050405020304" pitchFamily="18" charset="0"/>
              <a:ea typeface="Arial" panose="020B0604020202020204" pitchFamily="34" charset="0"/>
            </a:endParaRPr>
          </a:p>
          <a:p>
            <a:pPr marL="0" indent="0">
              <a:buFont typeface="Arial" panose="020B0604020202020204" pitchFamily="34" charset="0"/>
              <a:buNone/>
            </a:pPr>
            <a:endParaRPr lang="en-CA" sz="1800" dirty="0">
              <a:solidFill>
                <a:schemeClr val="bg1"/>
              </a:solidFill>
              <a:effectLst/>
              <a:latin typeface="Times New Roman" panose="02020603050405020304" pitchFamily="18" charset="0"/>
              <a:ea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CA"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285750" marR="0" lvl="0" indent="-285750" algn="l" defTabSz="457200" rtl="0" eaLnBrk="0" fontAlgn="base" latinLnBrk="0" hangingPunct="0">
              <a:lnSpc>
                <a:spcPct val="100000"/>
              </a:lnSpc>
              <a:spcBef>
                <a:spcPct val="30000"/>
              </a:spcBef>
              <a:spcAft>
                <a:spcPct val="0"/>
              </a:spcAft>
              <a:buClrTx/>
              <a:buSzTx/>
              <a:buFont typeface="Wingdings" panose="05000000000000000000" pitchFamily="2" charset="2"/>
              <a:buChar char="Ø"/>
              <a:tabLst/>
              <a:defRPr/>
            </a:pPr>
            <a:endParaRPr lang="en-CA" sz="1800" dirty="0">
              <a:effectLst/>
              <a:latin typeface="Times New Roman" panose="02020603050405020304" pitchFamily="18" charset="0"/>
              <a:ea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3</a:t>
            </a:fld>
            <a:endParaRPr lang="en-US" altLang="en-US"/>
          </a:p>
        </p:txBody>
      </p:sp>
    </p:spTree>
    <p:extLst>
      <p:ext uri="{BB962C8B-B14F-4D97-AF65-F5344CB8AC3E}">
        <p14:creationId xmlns:p14="http://schemas.microsoft.com/office/powerpoint/2010/main" val="37181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b="1" i="0" kern="1200" dirty="0">
                <a:solidFill>
                  <a:srgbClr val="2D3B45"/>
                </a:solidFill>
                <a:effectLst/>
                <a:latin typeface="Lato Extended"/>
                <a:ea typeface="+mn-ea"/>
                <a:cs typeface="+mn-cs"/>
              </a:rPr>
              <a:t>Project initiated as </a:t>
            </a:r>
            <a:r>
              <a:rPr lang="en-US" sz="1000" b="1" i="0" u="sng" kern="1200" dirty="0">
                <a:solidFill>
                  <a:srgbClr val="2D3B45"/>
                </a:solidFill>
                <a:effectLst/>
                <a:latin typeface="Lato Extended"/>
                <a:ea typeface="+mn-ea"/>
                <a:cs typeface="+mn-cs"/>
              </a:rPr>
              <a:t>pilot</a:t>
            </a:r>
            <a:r>
              <a:rPr lang="en-US" sz="1000" b="1" i="0" kern="1200" dirty="0">
                <a:solidFill>
                  <a:srgbClr val="2D3B45"/>
                </a:solidFill>
                <a:effectLst/>
                <a:latin typeface="Lato Extended"/>
                <a:ea typeface="+mn-ea"/>
                <a:cs typeface="+mn-cs"/>
              </a:rPr>
              <a:t> for </a:t>
            </a:r>
            <a:r>
              <a:rPr lang="en-US" sz="1800" b="1" dirty="0">
                <a:effectLst/>
                <a:latin typeface="Times New Roman" panose="02020603050405020304" pitchFamily="18" charset="0"/>
                <a:ea typeface="DengXian" panose="02010600030101010101" pitchFamily="2" charset="-122"/>
              </a:rPr>
              <a:t>teaching and learning certificate course</a:t>
            </a:r>
            <a:r>
              <a:rPr lang="en-US" sz="1000" b="0" i="0" kern="1200" dirty="0">
                <a:solidFill>
                  <a:srgbClr val="2D3B45"/>
                </a:solidFill>
                <a:effectLst/>
                <a:latin typeface="Lato Extended"/>
                <a:ea typeface="+mn-ea"/>
                <a:cs typeface="+mn-cs"/>
              </a:rPr>
              <a:t>: </a:t>
            </a:r>
            <a:r>
              <a:rPr lang="en-US" sz="12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https://ctlt.ubc.ca/programs/all-our-programs/graduate-program-in-advanced-teaching-and-learning/</a:t>
            </a:r>
            <a:r>
              <a:rPr lang="en-US" sz="1200" kern="1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a:p>
            <a:r>
              <a:rPr lang="en-US" dirty="0"/>
              <a:t>My purpose was to…</a:t>
            </a:r>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4</a:t>
            </a:fld>
            <a:endParaRPr lang="en-US" altLang="en-US"/>
          </a:p>
        </p:txBody>
      </p:sp>
    </p:spTree>
    <p:extLst>
      <p:ext uri="{BB962C8B-B14F-4D97-AF65-F5344CB8AC3E}">
        <p14:creationId xmlns:p14="http://schemas.microsoft.com/office/powerpoint/2010/main" val="331072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Technology Teacher Education</a:t>
            </a:r>
          </a:p>
          <a:p>
            <a:r>
              <a:rPr lang="en-US" dirty="0"/>
              <a:t>https://www.bcit.ca/programs/technology-teacher-education-diploma-full-time-605ddipma/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5</a:t>
            </a:fld>
            <a:endParaRPr lang="en-US" altLang="en-US"/>
          </a:p>
        </p:txBody>
      </p:sp>
    </p:spTree>
    <p:extLst>
      <p:ext uri="{BB962C8B-B14F-4D97-AF65-F5344CB8AC3E}">
        <p14:creationId xmlns:p14="http://schemas.microsoft.com/office/powerpoint/2010/main" val="42873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ts val="0"/>
              </a:spcAft>
              <a:buClrTx/>
              <a:buSzTx/>
              <a:buFontTx/>
              <a:buNone/>
              <a:tabLst>
                <a:tab pos="2700655" algn="ctr"/>
                <a:tab pos="5400675" algn="r"/>
              </a:tabLst>
              <a:defRPr/>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Shulman (1997). Professing the liberal arts. </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Teaching as community property</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Jossey-Bass</a:t>
            </a:r>
          </a:p>
          <a:p>
            <a:pPr marL="0" marR="0" algn="l">
              <a:spcBef>
                <a:spcPts val="0"/>
              </a:spcBef>
              <a:spcAft>
                <a:spcPts val="0"/>
              </a:spcAft>
              <a:tabLst>
                <a:tab pos="2700655" algn="ctr"/>
                <a:tab pos="5400675" algn="r"/>
              </a:tabLst>
            </a:pPr>
            <a:endParaRPr lang="en-US" sz="1800" dirty="0"/>
          </a:p>
          <a:p>
            <a:pPr marL="0" marR="0" algn="l">
              <a:spcBef>
                <a:spcPts val="0"/>
              </a:spcBef>
              <a:spcAft>
                <a:spcPts val="0"/>
              </a:spcAft>
              <a:tabLst>
                <a:tab pos="2700655" algn="ctr"/>
                <a:tab pos="5400675" algn="r"/>
              </a:tabLst>
            </a:pPr>
            <a:endParaRPr lang="en-US" sz="18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6</a:t>
            </a:fld>
            <a:endParaRPr lang="en-US" altLang="en-US"/>
          </a:p>
        </p:txBody>
      </p:sp>
    </p:spTree>
    <p:extLst>
      <p:ext uri="{BB962C8B-B14F-4D97-AF65-F5344CB8AC3E}">
        <p14:creationId xmlns:p14="http://schemas.microsoft.com/office/powerpoint/2010/main" val="417787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a:spcBef>
                <a:spcPts val="0"/>
              </a:spcBef>
              <a:spcAft>
                <a:spcPts val="0"/>
              </a:spcAft>
              <a:buFont typeface="Arial" panose="020B0604020202020204" pitchFamily="34" charset="0"/>
              <a:buNone/>
              <a:tabLst>
                <a:tab pos="2700655" algn="ctr"/>
                <a:tab pos="5400675" algn="r"/>
              </a:tabLst>
            </a:pPr>
            <a:r>
              <a:rPr lang="en-US" sz="1800" dirty="0"/>
              <a:t>Limitations:</a:t>
            </a:r>
          </a:p>
          <a:p>
            <a:pPr marL="285750" marR="0" indent="-285750" algn="l">
              <a:spcBef>
                <a:spcPts val="0"/>
              </a:spcBef>
              <a:spcAft>
                <a:spcPts val="0"/>
              </a:spcAft>
              <a:buFont typeface="Arial" panose="020B0604020202020204" pitchFamily="34" charset="0"/>
              <a:buChar char="•"/>
              <a:tabLst>
                <a:tab pos="2700655" algn="ctr"/>
                <a:tab pos="5400675" algn="r"/>
              </a:tabLst>
            </a:pPr>
            <a:r>
              <a:rPr lang="en-US" sz="1800" dirty="0"/>
              <a:t>N = 22 (somewhat overwhelmed TCs)</a:t>
            </a:r>
          </a:p>
          <a:p>
            <a:pPr marL="285750" marR="0" lvl="0"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tab pos="2700655" algn="ctr"/>
                <a:tab pos="5400675" algn="r"/>
              </a:tabLst>
              <a:defRPr/>
            </a:pPr>
            <a:r>
              <a:rPr lang="en-US" sz="1800" dirty="0"/>
              <a:t>M/F ratio: </a:t>
            </a:r>
            <a:r>
              <a:rPr lang="en-US" sz="1800" dirty="0">
                <a:latin typeface="+mn-lt"/>
              </a:rPr>
              <a:t>19 male; 3 female</a:t>
            </a:r>
          </a:p>
          <a:p>
            <a:pPr marL="285750" marR="0" lvl="0"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tab pos="2700655" algn="ctr"/>
                <a:tab pos="5400675" algn="r"/>
              </a:tabLst>
              <a:defRPr/>
            </a:pPr>
            <a:r>
              <a:rPr lang="en-US" sz="1800" dirty="0"/>
              <a:t>Niche subject ~ a group used to working with their hands in a very different context to teachers of other subjects. </a:t>
            </a:r>
            <a:endParaRPr lang="en-US" sz="1800" b="1" dirty="0"/>
          </a:p>
          <a:p>
            <a:pPr marL="285750" marR="0" lvl="0" indent="-285750" algn="l" defTabSz="457200" rtl="0" eaLnBrk="0" fontAlgn="base" latinLnBrk="0" hangingPunct="0">
              <a:lnSpc>
                <a:spcPct val="100000"/>
              </a:lnSpc>
              <a:spcBef>
                <a:spcPts val="0"/>
              </a:spcBef>
              <a:spcAft>
                <a:spcPts val="0"/>
              </a:spcAft>
              <a:buClrTx/>
              <a:buSzTx/>
              <a:buFont typeface="Arial" panose="020B0604020202020204" pitchFamily="34" charset="0"/>
              <a:buChar char="•"/>
              <a:tabLst>
                <a:tab pos="2700655" algn="ctr"/>
                <a:tab pos="5400675" algn="r"/>
              </a:tabLst>
              <a:defRPr/>
            </a:pPr>
            <a:r>
              <a:rPr lang="en-US" sz="1800" b="1" dirty="0"/>
              <a:t>Involves some speculation; couldn’t instruct them to “use metaphors” so, in some cases, I found “flakes rather than nuggets”</a:t>
            </a:r>
          </a:p>
          <a:p>
            <a:pPr marL="0" marR="0" algn="l">
              <a:spcBef>
                <a:spcPts val="0"/>
              </a:spcBef>
              <a:spcAft>
                <a:spcPts val="0"/>
              </a:spcAft>
              <a:tabLst>
                <a:tab pos="2700655" algn="ctr"/>
                <a:tab pos="5400675" algn="r"/>
              </a:tabLst>
            </a:pPr>
            <a:endParaRPr lang="en-US" sz="1800" b="1" dirty="0"/>
          </a:p>
          <a:p>
            <a:pPr marL="0" marR="0" algn="l">
              <a:spcBef>
                <a:spcPts val="0"/>
              </a:spcBef>
              <a:spcAft>
                <a:spcPts val="0"/>
              </a:spcAft>
              <a:tabLst>
                <a:tab pos="2700655" algn="ctr"/>
                <a:tab pos="5400675" algn="r"/>
              </a:tabLst>
            </a:pPr>
            <a:r>
              <a:rPr lang="en-US" sz="1800" b="1" dirty="0"/>
              <a:t>But….something did happen…. </a:t>
            </a:r>
          </a:p>
          <a:p>
            <a:pPr marL="0" marR="0" algn="l">
              <a:spcBef>
                <a:spcPts val="0"/>
              </a:spcBef>
              <a:spcAft>
                <a:spcPts val="0"/>
              </a:spcAft>
              <a:tabLst>
                <a:tab pos="2700655" algn="ctr"/>
                <a:tab pos="5400675" algn="r"/>
              </a:tabLst>
            </a:pPr>
            <a:endParaRPr lang="en-US" sz="1800" dirty="0"/>
          </a:p>
          <a:p>
            <a:pPr marL="0" marR="0" algn="l">
              <a:spcBef>
                <a:spcPts val="0"/>
              </a:spcBef>
              <a:spcAft>
                <a:spcPts val="0"/>
              </a:spcAft>
              <a:tabLst>
                <a:tab pos="2700655" algn="ctr"/>
                <a:tab pos="5400675" algn="r"/>
              </a:tabLst>
            </a:pPr>
            <a:endParaRPr lang="en-US" sz="1800" dirty="0"/>
          </a:p>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Ginn, M. [@shutupmikeginn]. (2014, September 7). </a:t>
            </a:r>
            <a:r>
              <a:rPr lang="en-US" sz="1800" i="1" kern="100" dirty="0">
                <a:effectLst/>
                <a:latin typeface="Calibri" panose="020F0502020204030204" pitchFamily="34" charset="0"/>
                <a:ea typeface="DengXian" panose="02010600030101010101" pitchFamily="2" charset="-122"/>
                <a:cs typeface="Times New Roman" panose="02020603050405020304" pitchFamily="18" charset="0"/>
              </a:rPr>
              <a:t>We get it poets: things are like other things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[Tweet]. </a:t>
            </a:r>
            <a:r>
              <a:rPr lang="en-US" sz="1800" i="1" kern="100" dirty="0">
                <a:effectLst/>
                <a:latin typeface="Calibri" panose="020F0502020204030204" pitchFamily="34" charset="0"/>
                <a:ea typeface="DengXian" panose="02010600030101010101" pitchFamily="2" charset="-122"/>
                <a:cs typeface="Times New Roman" panose="02020603050405020304" pitchFamily="18" charset="0"/>
              </a:rPr>
              <a:t>Twitter</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https://twitter.com/shutupmikeginn/status/508799244778889216</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gn="l">
              <a:spcBef>
                <a:spcPts val="0"/>
              </a:spcBef>
              <a:spcAft>
                <a:spcPts val="0"/>
              </a:spcAft>
              <a:tabLst>
                <a:tab pos="2700655" algn="ctr"/>
                <a:tab pos="5400675" algn="r"/>
              </a:tabLst>
            </a:pPr>
            <a:endParaRPr lang="en-US" sz="1800"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7</a:t>
            </a:fld>
            <a:endParaRPr lang="en-US" altLang="en-US"/>
          </a:p>
        </p:txBody>
      </p:sp>
    </p:spTree>
    <p:extLst>
      <p:ext uri="{BB962C8B-B14F-4D97-AF65-F5344CB8AC3E}">
        <p14:creationId xmlns:p14="http://schemas.microsoft.com/office/powerpoint/2010/main" val="102487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a:effectLst/>
                <a:latin typeface="Times New Roman" panose="02020603050405020304" pitchFamily="18" charset="0"/>
                <a:ea typeface="Arial" panose="020B0604020202020204" pitchFamily="34" charset="0"/>
              </a:rPr>
              <a:t>Alger (2009) who distilled 23 studies representing 1053 teacher-generated metaphors down to six categories.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a:effectLst/>
                <a:latin typeface="Times New Roman" panose="02020603050405020304" pitchFamily="18" charset="0"/>
                <a:ea typeface="Arial" panose="020B0604020202020204" pitchFamily="34" charset="0"/>
              </a:rPr>
              <a:t>I then offered these choices and, like Alger, the opportunity to create their own metaphor if none of these appealed to my students.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a:effectLst/>
                <a:latin typeface="Times New Roman" panose="02020603050405020304" pitchFamily="18" charset="0"/>
                <a:ea typeface="Arial" panose="020B0604020202020204" pitchFamily="34" charset="0"/>
              </a:rPr>
              <a:t>Students replied via Google Forms</a:t>
            </a:r>
            <a:endParaRPr lang="en-US" sz="1800" dirty="0">
              <a:effectLst/>
              <a:latin typeface="Arial" panose="020B0604020202020204" pitchFamily="34" charset="0"/>
              <a:ea typeface="Arial" panose="020B0604020202020204" pitchFamily="34" charset="0"/>
            </a:endParaRPr>
          </a:p>
          <a:p>
            <a:pPr algn="l"/>
            <a:r>
              <a:rPr lang="en-US" sz="1800" b="0" i="0" u="none" strike="noStrike" baseline="0" dirty="0">
                <a:latin typeface="AdvOT863180fb"/>
              </a:rPr>
              <a:t> </a:t>
            </a:r>
            <a:br>
              <a:rPr lang="en-US" dirty="0"/>
            </a:br>
            <a:r>
              <a:rPr lang="en-CA" sz="1800" dirty="0">
                <a:effectLst/>
                <a:highlight>
                  <a:srgbClr val="00FF00"/>
                </a:highlight>
                <a:latin typeface="Times New Roman" panose="02020603050405020304" pitchFamily="18" charset="0"/>
                <a:ea typeface="Arial" panose="020B0604020202020204" pitchFamily="34" charset="0"/>
              </a:rPr>
              <a:t>Alger</a:t>
            </a:r>
            <a:r>
              <a:rPr lang="en-CA" sz="1800" dirty="0">
                <a:effectLst/>
                <a:latin typeface="Times New Roman" panose="02020603050405020304" pitchFamily="18" charset="0"/>
                <a:ea typeface="Arial" panose="020B0604020202020204" pitchFamily="34" charset="0"/>
              </a:rPr>
              <a:t>, C. L. (2009). Secondary teachers' conceptual metaphors of teaching and learning: Changes over the career span. </a:t>
            </a:r>
            <a:r>
              <a:rPr lang="en-CA" sz="1800" i="1" dirty="0">
                <a:effectLst/>
                <a:latin typeface="Times New Roman" panose="02020603050405020304" pitchFamily="18" charset="0"/>
                <a:ea typeface="Arial" panose="020B0604020202020204" pitchFamily="34" charset="0"/>
              </a:rPr>
              <a:t>Teaching and Teacher Educatio</a:t>
            </a:r>
            <a:r>
              <a:rPr lang="en-CA" sz="1800" dirty="0">
                <a:effectLst/>
                <a:latin typeface="Times New Roman" panose="02020603050405020304" pitchFamily="18" charset="0"/>
                <a:ea typeface="Arial" panose="020B0604020202020204" pitchFamily="34" charset="0"/>
              </a:rPr>
              <a:t>n, 25(5), 743-751. </a:t>
            </a:r>
            <a:r>
              <a:rPr lang="en-CA" sz="1800" u="sng" dirty="0">
                <a:solidFill>
                  <a:srgbClr val="1155CC"/>
                </a:solidFill>
                <a:effectLst/>
                <a:latin typeface="Times New Roman" panose="02020603050405020304" pitchFamily="18" charset="0"/>
                <a:ea typeface="Arial" panose="020B0604020202020204" pitchFamily="34" charset="0"/>
                <a:hlinkClick r:id="rId3"/>
              </a:rPr>
              <a:t>https://doi.org/10.1016/j.tate.2008.10.004</a:t>
            </a:r>
            <a:r>
              <a:rPr lang="en-CA"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endParaRPr lang="en-US" b="1" dirty="0"/>
          </a:p>
          <a:p>
            <a:r>
              <a:rPr lang="en-US" b="1" dirty="0"/>
              <a:t>Guess what they chose!</a:t>
            </a:r>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9</a:t>
            </a:fld>
            <a:endParaRPr lang="en-US" altLang="en-US"/>
          </a:p>
        </p:txBody>
      </p:sp>
    </p:spTree>
    <p:extLst>
      <p:ext uri="{BB962C8B-B14F-4D97-AF65-F5344CB8AC3E}">
        <p14:creationId xmlns:p14="http://schemas.microsoft.com/office/powerpoint/2010/main" val="9053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“Developing metaphors might, however, appeal only to the more linguistically inclined student teachers” (</a:t>
            </a:r>
            <a:r>
              <a:rPr lang="en-CA" sz="1800" b="1" dirty="0" err="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Grimmett</a:t>
            </a:r>
            <a:r>
              <a:rPr lang="en-CA" sz="1800" b="1"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&amp; Mackinnon</a:t>
            </a:r>
            <a:r>
              <a:rPr lang="en-CA" sz="1800" dirty="0">
                <a:effectLst/>
                <a:latin typeface="Times New Roman" panose="02020603050405020304" pitchFamily="18" charset="0"/>
                <a:ea typeface="Arial" panose="020B0604020202020204" pitchFamily="34" charset="0"/>
                <a:cs typeface="Times New Roman" panose="02020603050405020304" pitchFamily="18" charset="0"/>
              </a:rPr>
              <a:t>, 1992)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8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8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a:t>
            </a:r>
            <a:r>
              <a:rPr lang="en-CA" sz="1800" b="1"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the nature of the parent discipline </a:t>
            </a:r>
            <a:r>
              <a:rPr lang="en-CA" sz="18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and features of the school subject, as well as teachers' beliefs regarding the subject, help create a conceptual context within which teachers work” (Grossman&amp; </a:t>
            </a:r>
            <a:r>
              <a:rPr lang="en-CA" sz="18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Stodolsky</a:t>
            </a:r>
            <a:r>
              <a:rPr lang="en-CA" sz="18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1995, p. 5)</a:t>
            </a:r>
          </a:p>
          <a:p>
            <a:pPr marL="0" marR="0" algn="l">
              <a:spcBef>
                <a:spcPts val="0"/>
              </a:spcBef>
              <a:spcAft>
                <a:spcPts val="0"/>
              </a:spcAft>
              <a:tabLst>
                <a:tab pos="2700655" algn="ctr"/>
                <a:tab pos="5400675" algn="r"/>
              </a:tabLst>
            </a:pPr>
            <a:endParaRPr lang="en-US" sz="1800" dirty="0"/>
          </a:p>
          <a:p>
            <a:pPr marL="0" marR="0">
              <a:lnSpc>
                <a:spcPct val="115000"/>
              </a:lnSpc>
              <a:spcBef>
                <a:spcPts val="0"/>
              </a:spcBef>
              <a:spcAft>
                <a:spcPts val="0"/>
              </a:spcAft>
            </a:pPr>
            <a:r>
              <a:rPr lang="en-CA" sz="1800" dirty="0">
                <a:effectLst/>
                <a:latin typeface="Times New Roman" panose="02020603050405020304" pitchFamily="18" charset="0"/>
                <a:ea typeface="Arial" panose="020B0604020202020204" pitchFamily="34" charset="0"/>
              </a:rPr>
              <a:t>Week 1</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Half of the group chose providing tools. Given that many of these students come from a trades background and that they entered UBC via the 2-year Diploma program in Technology Teacher Education at BCIT where they spent most of their time working with tools and machines.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A third selected Teaching is Guiding as the best fit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3 chose nurturing and 1 chose molding</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Arial" panose="020B0604020202020204" pitchFamily="34" charset="0"/>
                <a:cs typeface="Times New Roman" panose="02020603050405020304" pitchFamily="18" charset="0"/>
              </a:rPr>
              <a:t>None of the students chose Engaging in community, Transmitting, and none chose to write their own metaphor.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10</a:t>
            </a:fld>
            <a:endParaRPr lang="en-US" altLang="en-US"/>
          </a:p>
        </p:txBody>
      </p:sp>
    </p:spTree>
    <p:extLst>
      <p:ext uri="{BB962C8B-B14F-4D97-AF65-F5344CB8AC3E}">
        <p14:creationId xmlns:p14="http://schemas.microsoft.com/office/powerpoint/2010/main" val="34761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DC2044-4A08-E748-A06E-C2B27E5802F1}"/>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2" descr="2014_logo_only_reverse.png">
            <a:extLst>
              <a:ext uri="{FF2B5EF4-FFF2-40B4-BE49-F238E27FC236}">
                <a16:creationId xmlns:a16="http://schemas.microsoft.com/office/drawing/2014/main" id="{51D12B78-8139-E644-BCC8-ACA6A44F8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9CBBE2BB-0C57-3E4C-A753-F599012150A7}"/>
              </a:ext>
            </a:extLst>
          </p:cNvPr>
          <p:cNvSpPr>
            <a:spLocks noGrp="1"/>
          </p:cNvSpPr>
          <p:nvPr>
            <p:ph type="title" hasCustomPrompt="1"/>
          </p:nvPr>
        </p:nvSpPr>
        <p:spPr>
          <a:xfrm>
            <a:off x="365587" y="1141558"/>
            <a:ext cx="5438775" cy="1574208"/>
          </a:xfrm>
          <a:prstGeom prst="rect">
            <a:avLst/>
          </a:prstGeom>
        </p:spPr>
        <p:txBody>
          <a:bodyPr lIns="0" tIns="0" rIns="0" bIns="0"/>
          <a:lstStyle>
            <a:lvl1pPr algn="l">
              <a:lnSpc>
                <a:spcPts val="3800"/>
              </a:lnSpc>
              <a:defRPr sz="3400" b="1">
                <a:solidFill>
                  <a:schemeClr val="accent1">
                    <a:lumMod val="50000"/>
                    <a:lumOff val="50000"/>
                  </a:schemeClr>
                </a:solidFill>
              </a:defRPr>
            </a:lvl1pPr>
          </a:lstStyle>
          <a:p>
            <a:pPr lvl="0"/>
            <a:r>
              <a:rPr lang="en-CA"/>
              <a:t>Click to edit Master text styles</a:t>
            </a:r>
          </a:p>
        </p:txBody>
      </p:sp>
    </p:spTree>
    <p:extLst>
      <p:ext uri="{BB962C8B-B14F-4D97-AF65-F5344CB8AC3E}">
        <p14:creationId xmlns:p14="http://schemas.microsoft.com/office/powerpoint/2010/main" val="145894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2">
    <p:bg>
      <p:bgPr>
        <a:solidFill>
          <a:schemeClr val="tx1"/>
        </a:solidFill>
        <a:effectLst/>
      </p:bgPr>
    </p:bg>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F8600279-7B8A-0948-A22C-35CBB55BE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6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D2A977-3F56-1649-9B5C-932A97F88A8F}"/>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3" descr="s4b282c2015.png">
            <a:extLst>
              <a:ext uri="{FF2B5EF4-FFF2-40B4-BE49-F238E27FC236}">
                <a16:creationId xmlns:a16="http://schemas.microsoft.com/office/drawing/2014/main" id="{BB57D411-10C3-9643-970C-A5D7BF118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none" spc="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3E52B14B-758E-084E-BA13-E6F328ACDAEE}"/>
              </a:ext>
            </a:extLst>
          </p:cNvPr>
          <p:cNvSpPr>
            <a:spLocks noGrp="1"/>
          </p:cNvSpPr>
          <p:nvPr>
            <p:ph type="title"/>
          </p:nvPr>
        </p:nvSpPr>
        <p:spPr>
          <a:xfrm>
            <a:off x="385981" y="1145927"/>
            <a:ext cx="5409982" cy="1569839"/>
          </a:xfrm>
          <a:prstGeom prst="rect">
            <a:avLst/>
          </a:prstGeom>
        </p:spPr>
        <p:txBody>
          <a:bodyPr lIns="0" tIns="0" rIns="0" bIns="0"/>
          <a:lstStyle>
            <a:lvl1pPr algn="l">
              <a:lnSpc>
                <a:spcPts val="3800"/>
              </a:lnSpc>
              <a:defRPr sz="34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2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32F5F1E-FA2C-CA40-B19B-422E4289F40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A520048-3B01-6D4F-ABB1-62CF686C9F6C}"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4" name="Rectangle 3">
            <a:extLst>
              <a:ext uri="{FF2B5EF4-FFF2-40B4-BE49-F238E27FC236}">
                <a16:creationId xmlns:a16="http://schemas.microsoft.com/office/drawing/2014/main" id="{149BD8F2-58D7-1F4D-89C0-C1F5D61506A4}"/>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2" descr="2014_logo_only_reverse.png">
            <a:extLst>
              <a:ext uri="{FF2B5EF4-FFF2-40B4-BE49-F238E27FC236}">
                <a16:creationId xmlns:a16="http://schemas.microsoft.com/office/drawing/2014/main" id="{B73D1A4D-E646-CF42-8E0B-1F50828E07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A8D1E7E-B601-3641-86D1-05CEAB683821}"/>
              </a:ext>
            </a:extLst>
          </p:cNvPr>
          <p:cNvSpPr>
            <a:spLocks noGrp="1"/>
          </p:cNvSpPr>
          <p:nvPr>
            <p:ph type="title"/>
          </p:nvPr>
        </p:nvSpPr>
        <p:spPr>
          <a:xfrm>
            <a:off x="368414" y="1131887"/>
            <a:ext cx="7886700" cy="1131887"/>
          </a:xfrm>
          <a:prstGeom prst="rect">
            <a:avLst/>
          </a:prstGeom>
        </p:spPr>
        <p:txBody>
          <a:bodyPr lIns="0" tIns="0" rIns="0" bIns="0"/>
          <a:lstStyle>
            <a:lvl1pPr algn="l">
              <a:defRPr sz="2800"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85449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Slide - 3">
    <p:bg>
      <p:bgPr>
        <a:solidFill>
          <a:schemeClr val="tx1"/>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14BB6FCE-4A9E-894D-AB47-568D04ADACB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DB20FED-9292-3648-9FE2-F2D73F362A8A}"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4" name="Rectangle 3">
            <a:extLst>
              <a:ext uri="{FF2B5EF4-FFF2-40B4-BE49-F238E27FC236}">
                <a16:creationId xmlns:a16="http://schemas.microsoft.com/office/drawing/2014/main" id="{13E78170-6765-0340-9B9D-5B9076E22D5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3" descr="s4b282c2015.png">
            <a:extLst>
              <a:ext uri="{FF2B5EF4-FFF2-40B4-BE49-F238E27FC236}">
                <a16:creationId xmlns:a16="http://schemas.microsoft.com/office/drawing/2014/main" id="{EB94A9BA-7D90-3545-ADCC-6B0E239A5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BE77B2-1725-364C-8919-4C53160241CE}"/>
              </a:ext>
            </a:extLst>
          </p:cNvPr>
          <p:cNvSpPr>
            <a:spLocks noGrp="1"/>
          </p:cNvSpPr>
          <p:nvPr>
            <p:ph type="title"/>
          </p:nvPr>
        </p:nvSpPr>
        <p:spPr>
          <a:xfrm>
            <a:off x="365587" y="1131888"/>
            <a:ext cx="5430376" cy="993775"/>
          </a:xfrm>
          <a:prstGeom prst="rect">
            <a:avLst/>
          </a:prstGeom>
        </p:spPr>
        <p:txBody>
          <a:bodyPr lIns="0" tIns="0" rIns="0" bIns="0"/>
          <a:lstStyle>
            <a:lvl1pPr algn="l">
              <a:lnSpc>
                <a:spcPts val="3200"/>
              </a:lnSpc>
              <a:defRPr sz="28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37858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C5CC1297-7F58-3647-B3F1-062AA1D03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7F2E0D4F-D434-DE43-A4CE-A7E2156180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1FA68E0-BB7B-CA40-9EFF-4BCD4E36FA2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04C82551-CF7F-BB44-8DA7-7DB7D78F9390}"/>
              </a:ext>
            </a:extLst>
          </p:cNvPr>
          <p:cNvSpPr>
            <a:spLocks noGrp="1"/>
          </p:cNvSpPr>
          <p:nvPr>
            <p:ph type="title" hasCustomPrompt="1"/>
          </p:nvPr>
        </p:nvSpPr>
        <p:spPr>
          <a:xfrm>
            <a:off x="438954" y="560541"/>
            <a:ext cx="7886700" cy="451716"/>
          </a:xfrm>
          <a:prstGeom prst="rect">
            <a:avLst/>
          </a:prstGeom>
        </p:spPr>
        <p:txBody>
          <a:bodyPr lIns="0" tIns="0" rIns="0" bIns="0"/>
          <a:lstStyle>
            <a:lvl1pPr algn="l">
              <a:defRPr sz="2100" b="1">
                <a:solidFill>
                  <a:schemeClr val="accent1">
                    <a:lumMod val="50000"/>
                    <a:lumOff val="50000"/>
                  </a:schemeClr>
                </a:solidFill>
              </a:defRPr>
            </a:lvl1pPr>
          </a:lstStyle>
          <a:p>
            <a:pPr lvl="0"/>
            <a:r>
              <a:rPr lang="en-CA"/>
              <a:t>Click to edit Master text styles</a:t>
            </a:r>
          </a:p>
        </p:txBody>
      </p:sp>
    </p:spTree>
    <p:extLst>
      <p:ext uri="{BB962C8B-B14F-4D97-AF65-F5344CB8AC3E}">
        <p14:creationId xmlns:p14="http://schemas.microsoft.com/office/powerpoint/2010/main" val="324034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chemeClr val="tx1"/>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3389ABEF-D5CE-EB4B-8DF1-04E7AB2AD8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599D5D24-C50C-AA49-8E96-06282F59286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A7EBE31-BD8B-4A46-AC67-62556815D290}"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ACBD4CC9-2B32-C947-A94E-1B7CE12D4171}"/>
              </a:ext>
            </a:extLst>
          </p:cNvPr>
          <p:cNvSpPr>
            <a:spLocks noGrp="1"/>
          </p:cNvSpPr>
          <p:nvPr>
            <p:ph type="title"/>
          </p:nvPr>
        </p:nvSpPr>
        <p:spPr>
          <a:xfrm>
            <a:off x="438954" y="555526"/>
            <a:ext cx="7886700" cy="432047"/>
          </a:xfrm>
          <a:prstGeom prst="rect">
            <a:avLst/>
          </a:prstGeom>
        </p:spPr>
        <p:txBody>
          <a:bodyPr lIns="0" tIns="0" rIns="0" bIns="0"/>
          <a:lstStyle>
            <a:lvl1pPr algn="l">
              <a:lnSpc>
                <a:spcPts val="2800"/>
              </a:lnSpc>
              <a:defRPr sz="21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7579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627803E-7450-1D4D-B989-93375F8F75B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D9C2B68-88E0-EA42-B917-1B9578864DF1}"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04436965-BB52-7B4A-811E-356741803A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38" y="411510"/>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7DBA0920-9910-044C-A5F5-C875F1267970}"/>
              </a:ext>
            </a:extLst>
          </p:cNvPr>
          <p:cNvSpPr>
            <a:spLocks noGrp="1"/>
          </p:cNvSpPr>
          <p:nvPr>
            <p:ph type="title"/>
          </p:nvPr>
        </p:nvSpPr>
        <p:spPr>
          <a:xfrm>
            <a:off x="438955" y="411510"/>
            <a:ext cx="7908520" cy="623332"/>
          </a:xfrm>
          <a:prstGeom prst="rect">
            <a:avLst/>
          </a:prstGeom>
        </p:spPr>
        <p:txBody>
          <a:bodyPr lIns="0" tIns="0" rIns="0" bIns="0"/>
          <a:lstStyle>
            <a:lvl1pPr algn="l">
              <a:lnSpc>
                <a:spcPts val="2100"/>
              </a:lnSpc>
              <a:defRPr sz="2100"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03775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chemeClr val="tx1"/>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5C37F31-1A46-0E46-8716-80D112089A1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FA2A49C-43B4-9148-A2E7-98A78CAA76EA}"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78CBB9E3-1C1E-DE49-8310-5A5E2F385F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378247"/>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9F301CE3-3085-B645-9614-A980B513451B}"/>
              </a:ext>
            </a:extLst>
          </p:cNvPr>
          <p:cNvSpPr>
            <a:spLocks noGrp="1"/>
          </p:cNvSpPr>
          <p:nvPr>
            <p:ph type="title"/>
          </p:nvPr>
        </p:nvSpPr>
        <p:spPr>
          <a:xfrm>
            <a:off x="438954" y="411510"/>
            <a:ext cx="7949470" cy="648071"/>
          </a:xfrm>
          <a:prstGeom prst="rect">
            <a:avLst/>
          </a:prstGeom>
        </p:spPr>
        <p:txBody>
          <a:bodyPr lIns="0" tIns="0" rIns="0" bIns="0"/>
          <a:lstStyle>
            <a:lvl1pPr algn="l">
              <a:lnSpc>
                <a:spcPts val="2100"/>
              </a:lnSpc>
              <a:defRPr sz="21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53928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33DD662E-8631-024E-8FE3-BD3FF7284D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76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16/S0883-0355(98)00027-5" TargetMode="External"/><Relationship Id="rId3" Type="http://schemas.openxmlformats.org/officeDocument/2006/relationships/hyperlink" Target="https://doi.org/10.1016/j.tate.2008.10.004" TargetMode="External"/><Relationship Id="rId7" Type="http://schemas.openxmlformats.org/officeDocument/2006/relationships/hyperlink" Target="https://doi.org/10.3102/00346543062002129"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oi.org/10.3102/0013189X024008005" TargetMode="External"/><Relationship Id="rId5" Type="http://schemas.openxmlformats.org/officeDocument/2006/relationships/hyperlink" Target="https://doi.org/10.3102/0091732X018001385" TargetMode="External"/><Relationship Id="rId4" Type="http://schemas.openxmlformats.org/officeDocument/2006/relationships/hyperlink" Target="https://doi.org/10.3102/0002831203100119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7551/mitpress/3767.001.0001" TargetMode="External"/><Relationship Id="rId7" Type="http://schemas.openxmlformats.org/officeDocument/2006/relationships/hyperlink" Target="https://doi.org/10.15215/aupress/9781771993500.01"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reddit.com/r/funny/comments/k9652v/doors_are_tircky" TargetMode="External"/><Relationship Id="rId5" Type="http://schemas.openxmlformats.org/officeDocument/2006/relationships/hyperlink" Target="https://doi.org/10.1016/S0742-051X(96)00002-9" TargetMode="External"/><Relationship Id="rId4" Type="http://schemas.openxmlformats.org/officeDocument/2006/relationships/hyperlink" Target="https://doi.org/10.1108/1467637081084219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9B40-2FE0-43A6-8070-9CF439857D0C}"/>
              </a:ext>
            </a:extLst>
          </p:cNvPr>
          <p:cNvSpPr>
            <a:spLocks noGrp="1"/>
          </p:cNvSpPr>
          <p:nvPr>
            <p:ph type="title"/>
          </p:nvPr>
        </p:nvSpPr>
        <p:spPr>
          <a:xfrm>
            <a:off x="365584" y="209868"/>
            <a:ext cx="5425615" cy="2361882"/>
          </a:xfrm>
        </p:spPr>
        <p:txBody>
          <a:bodyPr/>
          <a:lstStyle/>
          <a:p>
            <a:pPr defTabSz="685800">
              <a:lnSpc>
                <a:spcPct val="100000"/>
              </a:lnSpc>
              <a:spcBef>
                <a:spcPts val="0"/>
              </a:spcBef>
              <a:defRPr/>
            </a:pPr>
            <a:r>
              <a:rPr lang="en-US" sz="2400" dirty="0"/>
              <a:t>Pre-service TechEd teachers and their conceptual metaphors of teaching and learning</a:t>
            </a:r>
            <a:br>
              <a:rPr lang="en-US" sz="2400" dirty="0"/>
            </a:br>
            <a:endParaRPr lang="en-US" sz="2400" dirty="0"/>
          </a:p>
        </p:txBody>
      </p:sp>
      <p:sp>
        <p:nvSpPr>
          <p:cNvPr id="3" name="Subtitle 2">
            <a:extLst>
              <a:ext uri="{FF2B5EF4-FFF2-40B4-BE49-F238E27FC236}">
                <a16:creationId xmlns:a16="http://schemas.microsoft.com/office/drawing/2014/main" id="{932C7524-05A7-47B3-8081-3F7942A7DFAF}"/>
              </a:ext>
            </a:extLst>
          </p:cNvPr>
          <p:cNvSpPr>
            <a:spLocks noGrp="1"/>
          </p:cNvSpPr>
          <p:nvPr>
            <p:ph type="subTitle" idx="4294967295"/>
          </p:nvPr>
        </p:nvSpPr>
        <p:spPr>
          <a:xfrm>
            <a:off x="365584" y="1695907"/>
            <a:ext cx="6080935" cy="2856725"/>
          </a:xfrm>
        </p:spPr>
        <p:txBody>
          <a:bodyPr>
            <a:noAutofit/>
          </a:bodyPr>
          <a:lstStyle/>
          <a:p>
            <a:pPr marL="0" indent="0">
              <a:lnSpc>
                <a:spcPct val="150000"/>
              </a:lnSpc>
              <a:spcBef>
                <a:spcPts val="0"/>
              </a:spcBef>
              <a:buNone/>
            </a:pPr>
            <a:r>
              <a:rPr lang="en-US" sz="1800" dirty="0">
                <a:solidFill>
                  <a:schemeClr val="bg1"/>
                </a:solidFill>
              </a:rPr>
              <a:t>2023 Virtual SoTL Summit</a:t>
            </a:r>
          </a:p>
          <a:p>
            <a:pPr>
              <a:lnSpc>
                <a:spcPct val="150000"/>
              </a:lnSpc>
              <a:spcBef>
                <a:spcPts val="0"/>
              </a:spcBef>
            </a:pPr>
            <a:r>
              <a:rPr lang="en-US" sz="1800" dirty="0">
                <a:solidFill>
                  <a:schemeClr val="bg1"/>
                </a:solidFill>
              </a:rPr>
              <a:t>Kennesaw State University</a:t>
            </a:r>
          </a:p>
          <a:p>
            <a:pPr marL="0" indent="0">
              <a:lnSpc>
                <a:spcPct val="150000"/>
              </a:lnSpc>
              <a:spcBef>
                <a:spcPts val="0"/>
              </a:spcBef>
              <a:buNone/>
            </a:pPr>
            <a:br>
              <a:rPr lang="en-US" sz="1800" dirty="0">
                <a:solidFill>
                  <a:schemeClr val="bg1"/>
                </a:solidFill>
              </a:rPr>
            </a:br>
            <a:r>
              <a:rPr lang="en-US" sz="1800" b="1" dirty="0">
                <a:solidFill>
                  <a:schemeClr val="bg1"/>
                </a:solidFill>
              </a:rPr>
              <a:t>Kieran Forde</a:t>
            </a:r>
          </a:p>
          <a:p>
            <a:pPr>
              <a:lnSpc>
                <a:spcPct val="150000"/>
              </a:lnSpc>
              <a:spcBef>
                <a:spcPts val="0"/>
              </a:spcBef>
            </a:pPr>
            <a:r>
              <a:rPr lang="en-US" sz="1800" dirty="0">
                <a:solidFill>
                  <a:schemeClr val="bg1"/>
                </a:solidFill>
              </a:rPr>
              <a:t>PhD candidate, The University of British Columbia</a:t>
            </a:r>
          </a:p>
          <a:p>
            <a:pPr marL="0" indent="0">
              <a:lnSpc>
                <a:spcPct val="150000"/>
              </a:lnSpc>
              <a:spcBef>
                <a:spcPts val="0"/>
              </a:spcBef>
              <a:buNone/>
            </a:pPr>
            <a:endParaRPr lang="en-US" sz="1800" dirty="0">
              <a:solidFill>
                <a:schemeClr val="bg1"/>
              </a:solidFill>
            </a:endParaRPr>
          </a:p>
          <a:p>
            <a:pPr marL="0" indent="0">
              <a:lnSpc>
                <a:spcPct val="150000"/>
              </a:lnSpc>
              <a:spcBef>
                <a:spcPts val="0"/>
              </a:spcBef>
              <a:buNone/>
            </a:pPr>
            <a:r>
              <a:rPr lang="en-US" sz="1800" dirty="0">
                <a:solidFill>
                  <a:schemeClr val="bg1"/>
                </a:solidFill>
              </a:rPr>
              <a:t>September 21, 2023</a:t>
            </a:r>
          </a:p>
          <a:p>
            <a:pPr marL="0" indent="0">
              <a:lnSpc>
                <a:spcPct val="150000"/>
              </a:lnSpc>
              <a:buNone/>
            </a:pP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4" name="kid trying to open a fridge _struggle_">
            <a:hlinkClick r:id="" action="ppaction://media"/>
            <a:extLst>
              <a:ext uri="{FF2B5EF4-FFF2-40B4-BE49-F238E27FC236}">
                <a16:creationId xmlns:a16="http://schemas.microsoft.com/office/drawing/2014/main" id="{2FD66330-05A1-BE20-235D-D59F6A14E6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91199" y="0"/>
            <a:ext cx="2457450" cy="5143500"/>
          </a:xfrm>
          <a:prstGeom prst="rect">
            <a:avLst/>
          </a:prstGeom>
        </p:spPr>
      </p:pic>
      <p:sp>
        <p:nvSpPr>
          <p:cNvPr id="5" name="TextBox 4">
            <a:extLst>
              <a:ext uri="{FF2B5EF4-FFF2-40B4-BE49-F238E27FC236}">
                <a16:creationId xmlns:a16="http://schemas.microsoft.com/office/drawing/2014/main" id="{0E9271F0-CDDD-1A1D-B512-64E39A1FBE2A}"/>
              </a:ext>
            </a:extLst>
          </p:cNvPr>
          <p:cNvSpPr txBox="1"/>
          <p:nvPr/>
        </p:nvSpPr>
        <p:spPr>
          <a:xfrm>
            <a:off x="6292214" y="4681835"/>
            <a:ext cx="1455420" cy="461665"/>
          </a:xfrm>
          <a:prstGeom prst="rect">
            <a:avLst/>
          </a:prstGeom>
          <a:noFill/>
        </p:spPr>
        <p:txBody>
          <a:bodyPr wrap="square" rtlCol="0">
            <a:spAutoFit/>
          </a:bodyPr>
          <a:lstStyle/>
          <a:p>
            <a:r>
              <a:rPr lang="en-US" dirty="0">
                <a:solidFill>
                  <a:schemeClr val="bg1"/>
                </a:solidFill>
              </a:rPr>
              <a:t>Kolb’sn’t</a:t>
            </a:r>
          </a:p>
        </p:txBody>
      </p:sp>
    </p:spTree>
    <p:extLst>
      <p:ext uri="{BB962C8B-B14F-4D97-AF65-F5344CB8AC3E}">
        <p14:creationId xmlns:p14="http://schemas.microsoft.com/office/powerpoint/2010/main" val="778156604"/>
      </p:ext>
    </p:extLst>
  </p:cSld>
  <p:clrMapOvr>
    <a:masterClrMapping/>
  </p:clrMapOvr>
  <p:timing>
    <p:tnLst>
      <p:par>
        <p:cTn id="1" dur="indefinite" restart="never" nodeType="tmRoot">
          <p:childTnLst>
            <p:video>
              <p:cMediaNode vol="80000" mute="1">
                <p:cTn id="2" repeatCount="2000" fill="hold" display="0">
                  <p:stCondLst>
                    <p:cond delay="indefinite"/>
                  </p:stCondLst>
                </p:cTn>
                <p:tgtEl>
                  <p:spTgt spid="4"/>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9976" fill="hold"/>
                                        <p:tgtEl>
                                          <p:spTgt spid="4"/>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81E9AE-1843-3393-6DE9-2369370563F7}"/>
              </a:ext>
            </a:extLst>
          </p:cNvPr>
          <p:cNvPicPr>
            <a:picLocks noChangeAspect="1"/>
          </p:cNvPicPr>
          <p:nvPr/>
        </p:nvPicPr>
        <p:blipFill>
          <a:blip r:embed="rId3"/>
          <a:stretch>
            <a:fillRect/>
          </a:stretch>
        </p:blipFill>
        <p:spPr>
          <a:xfrm>
            <a:off x="464647" y="0"/>
            <a:ext cx="7636365" cy="5143500"/>
          </a:xfrm>
          <a:prstGeom prst="rect">
            <a:avLst/>
          </a:prstGeom>
        </p:spPr>
      </p:pic>
      <p:sp>
        <p:nvSpPr>
          <p:cNvPr id="2" name="Title 1">
            <a:extLst>
              <a:ext uri="{FF2B5EF4-FFF2-40B4-BE49-F238E27FC236}">
                <a16:creationId xmlns:a16="http://schemas.microsoft.com/office/drawing/2014/main" id="{02E2FE47-ACC9-44DB-C953-588AE74B1187}"/>
              </a:ext>
            </a:extLst>
          </p:cNvPr>
          <p:cNvSpPr>
            <a:spLocks noGrp="1"/>
          </p:cNvSpPr>
          <p:nvPr>
            <p:ph type="title"/>
          </p:nvPr>
        </p:nvSpPr>
        <p:spPr>
          <a:xfrm>
            <a:off x="302159" y="1131887"/>
            <a:ext cx="5430376" cy="993775"/>
          </a:xfrm>
        </p:spPr>
        <p:txBody>
          <a:bodyPr/>
          <a:lstStyle/>
          <a:p>
            <a:r>
              <a:rPr lang="en-US" dirty="0"/>
              <a:t> </a:t>
            </a:r>
          </a:p>
        </p:txBody>
      </p:sp>
      <p:sp>
        <p:nvSpPr>
          <p:cNvPr id="3" name="TextBox 2">
            <a:extLst>
              <a:ext uri="{FF2B5EF4-FFF2-40B4-BE49-F238E27FC236}">
                <a16:creationId xmlns:a16="http://schemas.microsoft.com/office/drawing/2014/main" id="{254114D1-8749-0D36-3D6A-7B374DF0A5C9}"/>
              </a:ext>
            </a:extLst>
          </p:cNvPr>
          <p:cNvSpPr txBox="1"/>
          <p:nvPr/>
        </p:nvSpPr>
        <p:spPr>
          <a:xfrm>
            <a:off x="563708" y="1107165"/>
            <a:ext cx="1722120" cy="461665"/>
          </a:xfrm>
          <a:prstGeom prst="rect">
            <a:avLst/>
          </a:prstGeom>
          <a:noFill/>
          <a:ln>
            <a:solidFill>
              <a:schemeClr val="accent1"/>
            </a:solidFill>
          </a:ln>
        </p:spPr>
        <p:txBody>
          <a:bodyPr wrap="square" rtlCol="0">
            <a:spAutoFit/>
          </a:bodyPr>
          <a:lstStyle/>
          <a:p>
            <a:r>
              <a:rPr lang="en-US" b="1" dirty="0"/>
              <a:t>Week 2</a:t>
            </a:r>
          </a:p>
        </p:txBody>
      </p:sp>
      <p:sp>
        <p:nvSpPr>
          <p:cNvPr id="4" name="TextBox 3">
            <a:extLst>
              <a:ext uri="{FF2B5EF4-FFF2-40B4-BE49-F238E27FC236}">
                <a16:creationId xmlns:a16="http://schemas.microsoft.com/office/drawing/2014/main" id="{814EA30A-B012-2677-06B3-ECB330C049C6}"/>
              </a:ext>
            </a:extLst>
          </p:cNvPr>
          <p:cNvSpPr txBox="1"/>
          <p:nvPr/>
        </p:nvSpPr>
        <p:spPr>
          <a:xfrm>
            <a:off x="464647" y="4312920"/>
            <a:ext cx="2552700" cy="646331"/>
          </a:xfrm>
          <a:prstGeom prst="rect">
            <a:avLst/>
          </a:prstGeom>
          <a:noFill/>
        </p:spPr>
        <p:txBody>
          <a:bodyPr wrap="square" rtlCol="0">
            <a:spAutoFit/>
          </a:bodyPr>
          <a:lstStyle/>
          <a:p>
            <a:r>
              <a:rPr lang="en-US" sz="1200" b="1" dirty="0"/>
              <a:t>X Engaging with Community</a:t>
            </a:r>
            <a:br>
              <a:rPr lang="en-US" sz="1200" b="1" dirty="0"/>
            </a:br>
            <a:r>
              <a:rPr lang="en-US" sz="1200" b="1" dirty="0"/>
              <a:t>X Transmitting</a:t>
            </a:r>
            <a:br>
              <a:rPr lang="en-US" sz="1200" b="1" dirty="0"/>
            </a:br>
            <a:r>
              <a:rPr lang="en-US" sz="1200" b="1" dirty="0"/>
              <a:t>X Personal Metaphor </a:t>
            </a:r>
          </a:p>
        </p:txBody>
      </p:sp>
    </p:spTree>
    <p:extLst>
      <p:ext uri="{BB962C8B-B14F-4D97-AF65-F5344CB8AC3E}">
        <p14:creationId xmlns:p14="http://schemas.microsoft.com/office/powerpoint/2010/main" val="47987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E1FFEA-4400-BE7A-F5BC-B924B4F7442E}"/>
              </a:ext>
            </a:extLst>
          </p:cNvPr>
          <p:cNvPicPr>
            <a:picLocks noChangeAspect="1"/>
          </p:cNvPicPr>
          <p:nvPr/>
        </p:nvPicPr>
        <p:blipFill>
          <a:blip r:embed="rId3"/>
          <a:stretch>
            <a:fillRect/>
          </a:stretch>
        </p:blipFill>
        <p:spPr>
          <a:xfrm>
            <a:off x="537471" y="53340"/>
            <a:ext cx="7458043" cy="5143500"/>
          </a:xfrm>
          <a:prstGeom prst="rect">
            <a:avLst/>
          </a:prstGeom>
        </p:spPr>
      </p:pic>
      <p:sp>
        <p:nvSpPr>
          <p:cNvPr id="2" name="Title 1">
            <a:extLst>
              <a:ext uri="{FF2B5EF4-FFF2-40B4-BE49-F238E27FC236}">
                <a16:creationId xmlns:a16="http://schemas.microsoft.com/office/drawing/2014/main" id="{0F7F9A1B-1FA2-AAF7-BF0B-2E2FF74360BB}"/>
              </a:ext>
            </a:extLst>
          </p:cNvPr>
          <p:cNvSpPr>
            <a:spLocks noGrp="1"/>
          </p:cNvSpPr>
          <p:nvPr>
            <p:ph type="title"/>
          </p:nvPr>
        </p:nvSpPr>
        <p:spPr/>
        <p:txBody>
          <a:bodyPr/>
          <a:lstStyle/>
          <a:p>
            <a:r>
              <a:rPr lang="en-US" dirty="0"/>
              <a:t> </a:t>
            </a:r>
          </a:p>
        </p:txBody>
      </p:sp>
      <p:sp>
        <p:nvSpPr>
          <p:cNvPr id="8" name="TextBox 7">
            <a:extLst>
              <a:ext uri="{FF2B5EF4-FFF2-40B4-BE49-F238E27FC236}">
                <a16:creationId xmlns:a16="http://schemas.microsoft.com/office/drawing/2014/main" id="{CAF6D2FD-1978-5CA6-3207-960477EDFEC1}"/>
              </a:ext>
            </a:extLst>
          </p:cNvPr>
          <p:cNvSpPr txBox="1"/>
          <p:nvPr/>
        </p:nvSpPr>
        <p:spPr>
          <a:xfrm>
            <a:off x="764241" y="1054675"/>
            <a:ext cx="1722120" cy="461665"/>
          </a:xfrm>
          <a:prstGeom prst="rect">
            <a:avLst/>
          </a:prstGeom>
          <a:noFill/>
          <a:ln>
            <a:solidFill>
              <a:schemeClr val="accent1"/>
            </a:solidFill>
          </a:ln>
        </p:spPr>
        <p:txBody>
          <a:bodyPr wrap="square" rtlCol="0">
            <a:spAutoFit/>
          </a:bodyPr>
          <a:lstStyle/>
          <a:p>
            <a:r>
              <a:rPr lang="en-US" b="1" dirty="0"/>
              <a:t>Week 13</a:t>
            </a:r>
          </a:p>
        </p:txBody>
      </p:sp>
      <p:sp>
        <p:nvSpPr>
          <p:cNvPr id="3" name="TextBox 2">
            <a:extLst>
              <a:ext uri="{FF2B5EF4-FFF2-40B4-BE49-F238E27FC236}">
                <a16:creationId xmlns:a16="http://schemas.microsoft.com/office/drawing/2014/main" id="{74CD2B97-EE7A-9999-F009-84C6752B0214}"/>
              </a:ext>
            </a:extLst>
          </p:cNvPr>
          <p:cNvSpPr txBox="1"/>
          <p:nvPr/>
        </p:nvSpPr>
        <p:spPr>
          <a:xfrm>
            <a:off x="537471" y="4681835"/>
            <a:ext cx="2552700" cy="461665"/>
          </a:xfrm>
          <a:prstGeom prst="rect">
            <a:avLst/>
          </a:prstGeom>
          <a:noFill/>
        </p:spPr>
        <p:txBody>
          <a:bodyPr wrap="square" rtlCol="0">
            <a:spAutoFit/>
          </a:bodyPr>
          <a:lstStyle/>
          <a:p>
            <a:r>
              <a:rPr lang="en-US" sz="1200" b="1" dirty="0"/>
              <a:t>X Transmitting</a:t>
            </a:r>
            <a:br>
              <a:rPr lang="en-US" sz="1200" b="1" dirty="0"/>
            </a:br>
            <a:endParaRPr lang="en-US" sz="1200" b="1" dirty="0"/>
          </a:p>
        </p:txBody>
      </p:sp>
    </p:spTree>
    <p:extLst>
      <p:ext uri="{BB962C8B-B14F-4D97-AF65-F5344CB8AC3E}">
        <p14:creationId xmlns:p14="http://schemas.microsoft.com/office/powerpoint/2010/main" val="146877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CB325-A24A-9519-6B41-1F5321BEE82B}"/>
              </a:ext>
            </a:extLst>
          </p:cNvPr>
          <p:cNvSpPr>
            <a:spLocks noGrp="1"/>
          </p:cNvSpPr>
          <p:nvPr>
            <p:ph type="body" sz="quarter" idx="13"/>
          </p:nvPr>
        </p:nvSpPr>
        <p:spPr>
          <a:xfrm>
            <a:off x="438954" y="867544"/>
            <a:ext cx="8000197" cy="3722744"/>
          </a:xfrm>
        </p:spPr>
        <p:txBody>
          <a:bodyPr/>
          <a:lstStyle/>
          <a:p>
            <a:pPr>
              <a:lnSpc>
                <a:spcPct val="100000"/>
              </a:lnSpc>
              <a:spcBef>
                <a:spcPts val="600"/>
              </a:spcBef>
            </a:pPr>
            <a:r>
              <a:rPr lang="en-US" sz="1800" dirty="0">
                <a:latin typeface="+mn-lt"/>
              </a:rPr>
              <a:t>1. “Teaching is </a:t>
            </a:r>
            <a:r>
              <a:rPr lang="en-US" sz="1800" b="1" dirty="0">
                <a:solidFill>
                  <a:srgbClr val="FFFF00"/>
                </a:solidFill>
                <a:latin typeface="+mn-lt"/>
              </a:rPr>
              <a:t>Building a House </a:t>
            </a:r>
            <a:r>
              <a:rPr lang="en-US" sz="1800" dirty="0">
                <a:latin typeface="+mn-lt"/>
              </a:rPr>
              <a:t>In order to build a house one must build a solid foundation and frame….” (Student 1)</a:t>
            </a:r>
          </a:p>
          <a:p>
            <a:pPr marL="342900" indent="-342900">
              <a:lnSpc>
                <a:spcPct val="100000"/>
              </a:lnSpc>
              <a:spcBef>
                <a:spcPts val="600"/>
              </a:spcBef>
              <a:buAutoNum type="arabicPeriod"/>
            </a:pPr>
            <a:endParaRPr lang="en-US" sz="1800" dirty="0">
              <a:latin typeface="+mn-lt"/>
            </a:endParaRPr>
          </a:p>
          <a:p>
            <a:pPr lvl="0">
              <a:lnSpc>
                <a:spcPct val="100000"/>
              </a:lnSpc>
              <a:spcBef>
                <a:spcPts val="600"/>
              </a:spcBef>
            </a:pPr>
            <a:r>
              <a:rPr lang="en-US" sz="1800" dirty="0">
                <a:latin typeface="+mn-lt"/>
              </a:rPr>
              <a:t>2. “Teaching is </a:t>
            </a:r>
            <a:r>
              <a:rPr lang="en-US" sz="1800" b="1" dirty="0">
                <a:solidFill>
                  <a:srgbClr val="FFFF00"/>
                </a:solidFill>
                <a:latin typeface="+mn-lt"/>
              </a:rPr>
              <a:t>captaining a ship </a:t>
            </a:r>
            <a:r>
              <a:rPr lang="en-US" sz="1800" dirty="0">
                <a:latin typeface="+mn-lt"/>
              </a:rPr>
              <a:t>- lots of things going on simultaneously, sometimes out of sight on board…” (Student 2)</a:t>
            </a:r>
          </a:p>
          <a:p>
            <a:pPr marL="342900" indent="-342900">
              <a:lnSpc>
                <a:spcPct val="100000"/>
              </a:lnSpc>
              <a:spcBef>
                <a:spcPts val="600"/>
              </a:spcBef>
              <a:buFont typeface="+mj-lt"/>
              <a:buAutoNum type="arabicPeriod"/>
            </a:pPr>
            <a:endParaRPr lang="en-US" sz="1800" dirty="0">
              <a:latin typeface="+mn-lt"/>
            </a:endParaRPr>
          </a:p>
          <a:p>
            <a:pPr>
              <a:lnSpc>
                <a:spcPct val="100000"/>
              </a:lnSpc>
              <a:spcBef>
                <a:spcPts val="600"/>
              </a:spcBef>
            </a:pPr>
            <a:r>
              <a:rPr lang="en-US" sz="1800" b="1" u="sng" dirty="0">
                <a:solidFill>
                  <a:srgbClr val="FFFF00"/>
                </a:solidFill>
                <a:latin typeface="+mn-lt"/>
              </a:rPr>
              <a:t>Choices rejected</a:t>
            </a:r>
            <a:r>
              <a:rPr lang="en-US" sz="1800" dirty="0">
                <a:latin typeface="+mn-lt"/>
              </a:rPr>
              <a:t>; </a:t>
            </a:r>
            <a:r>
              <a:rPr lang="en-US" sz="1800" b="1" dirty="0">
                <a:solidFill>
                  <a:srgbClr val="FFFF00"/>
                </a:solidFill>
                <a:latin typeface="+mn-lt"/>
              </a:rPr>
              <a:t>Reaching</a:t>
            </a:r>
            <a:r>
              <a:rPr lang="en-US" sz="1800" dirty="0">
                <a:latin typeface="+mn-lt"/>
              </a:rPr>
              <a:t> for their own concept…</a:t>
            </a:r>
          </a:p>
          <a:p>
            <a:pPr>
              <a:lnSpc>
                <a:spcPct val="100000"/>
              </a:lnSpc>
              <a:spcBef>
                <a:spcPts val="600"/>
              </a:spcBef>
            </a:pPr>
            <a:r>
              <a:rPr lang="en-US" sz="1800" dirty="0">
                <a:latin typeface="+mn-lt"/>
              </a:rPr>
              <a:t>3. “Teaching is building and maintaining curiosity…” (Student 3)</a:t>
            </a:r>
          </a:p>
          <a:p>
            <a:pPr>
              <a:lnSpc>
                <a:spcPct val="100000"/>
              </a:lnSpc>
              <a:spcBef>
                <a:spcPts val="600"/>
              </a:spcBef>
            </a:pPr>
            <a:endParaRPr lang="en-US" sz="1800" dirty="0">
              <a:latin typeface="+mn-lt"/>
            </a:endParaRPr>
          </a:p>
          <a:p>
            <a:pPr>
              <a:lnSpc>
                <a:spcPct val="100000"/>
              </a:lnSpc>
              <a:spcBef>
                <a:spcPts val="600"/>
              </a:spcBef>
            </a:pPr>
            <a:r>
              <a:rPr lang="en-US" sz="1800" dirty="0">
                <a:latin typeface="+mn-lt"/>
              </a:rPr>
              <a:t>4. “Teaching is complex, it's neither one nor the other, but situational in nature. Teaching is diverse…” (Student 4)</a:t>
            </a:r>
          </a:p>
        </p:txBody>
      </p:sp>
      <p:sp>
        <p:nvSpPr>
          <p:cNvPr id="3" name="Title 2">
            <a:extLst>
              <a:ext uri="{FF2B5EF4-FFF2-40B4-BE49-F238E27FC236}">
                <a16:creationId xmlns:a16="http://schemas.microsoft.com/office/drawing/2014/main" id="{CFCC28BA-5977-BB93-8525-18C861B60202}"/>
              </a:ext>
            </a:extLst>
          </p:cNvPr>
          <p:cNvSpPr>
            <a:spLocks noGrp="1"/>
          </p:cNvSpPr>
          <p:nvPr>
            <p:ph type="title"/>
          </p:nvPr>
        </p:nvSpPr>
        <p:spPr>
          <a:xfrm>
            <a:off x="438954" y="337188"/>
            <a:ext cx="7886700" cy="432047"/>
          </a:xfrm>
        </p:spPr>
        <p:txBody>
          <a:bodyPr/>
          <a:lstStyle/>
          <a:p>
            <a:r>
              <a:rPr lang="en-US" dirty="0"/>
              <a:t>Week 13: Personal Metaphors</a:t>
            </a:r>
          </a:p>
        </p:txBody>
      </p:sp>
    </p:spTree>
    <p:extLst>
      <p:ext uri="{BB962C8B-B14F-4D97-AF65-F5344CB8AC3E}">
        <p14:creationId xmlns:p14="http://schemas.microsoft.com/office/powerpoint/2010/main" val="20443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FE47-ACC9-44DB-C953-588AE74B1187}"/>
              </a:ext>
            </a:extLst>
          </p:cNvPr>
          <p:cNvSpPr>
            <a:spLocks noGrp="1"/>
          </p:cNvSpPr>
          <p:nvPr>
            <p:ph type="title"/>
          </p:nvPr>
        </p:nvSpPr>
        <p:spPr/>
        <p:txBody>
          <a:bodyPr/>
          <a:lstStyle/>
          <a:p>
            <a:r>
              <a:rPr lang="en-US" dirty="0"/>
              <a:t> </a:t>
            </a:r>
          </a:p>
        </p:txBody>
      </p:sp>
      <p:sp>
        <p:nvSpPr>
          <p:cNvPr id="7" name="TextBox 6">
            <a:extLst>
              <a:ext uri="{FF2B5EF4-FFF2-40B4-BE49-F238E27FC236}">
                <a16:creationId xmlns:a16="http://schemas.microsoft.com/office/drawing/2014/main" id="{783BFA54-672B-A58A-DBAC-FCE9B94A47F5}"/>
              </a:ext>
            </a:extLst>
          </p:cNvPr>
          <p:cNvSpPr txBox="1"/>
          <p:nvPr/>
        </p:nvSpPr>
        <p:spPr>
          <a:xfrm>
            <a:off x="74347" y="992495"/>
            <a:ext cx="1234440" cy="400110"/>
          </a:xfrm>
          <a:prstGeom prst="rect">
            <a:avLst/>
          </a:prstGeom>
          <a:noFill/>
          <a:ln>
            <a:solidFill>
              <a:schemeClr val="accent1"/>
            </a:solidFill>
          </a:ln>
        </p:spPr>
        <p:txBody>
          <a:bodyPr wrap="square" rtlCol="0">
            <a:spAutoFit/>
          </a:bodyPr>
          <a:lstStyle/>
          <a:p>
            <a:r>
              <a:rPr lang="en-US" sz="2000" b="1" dirty="0"/>
              <a:t>Week 2</a:t>
            </a:r>
          </a:p>
        </p:txBody>
      </p:sp>
      <p:sp>
        <p:nvSpPr>
          <p:cNvPr id="9" name="TextBox 8">
            <a:extLst>
              <a:ext uri="{FF2B5EF4-FFF2-40B4-BE49-F238E27FC236}">
                <a16:creationId xmlns:a16="http://schemas.microsoft.com/office/drawing/2014/main" id="{A88F3025-ECEE-B8DE-554A-48329668A1E2}"/>
              </a:ext>
            </a:extLst>
          </p:cNvPr>
          <p:cNvSpPr txBox="1"/>
          <p:nvPr/>
        </p:nvSpPr>
        <p:spPr>
          <a:xfrm>
            <a:off x="4751996" y="1011863"/>
            <a:ext cx="1234440" cy="400110"/>
          </a:xfrm>
          <a:prstGeom prst="rect">
            <a:avLst/>
          </a:prstGeom>
          <a:noFill/>
          <a:ln>
            <a:solidFill>
              <a:schemeClr val="accent1"/>
            </a:solidFill>
          </a:ln>
        </p:spPr>
        <p:txBody>
          <a:bodyPr wrap="square" rtlCol="0">
            <a:spAutoFit/>
          </a:bodyPr>
          <a:lstStyle/>
          <a:p>
            <a:r>
              <a:rPr lang="en-US" sz="2000" b="1" dirty="0"/>
              <a:t>Week 13</a:t>
            </a:r>
          </a:p>
        </p:txBody>
      </p:sp>
      <p:sp>
        <p:nvSpPr>
          <p:cNvPr id="10" name="TextBox 9">
            <a:extLst>
              <a:ext uri="{FF2B5EF4-FFF2-40B4-BE49-F238E27FC236}">
                <a16:creationId xmlns:a16="http://schemas.microsoft.com/office/drawing/2014/main" id="{FAD878B4-4DA7-5085-268C-FE595B99EB21}"/>
              </a:ext>
            </a:extLst>
          </p:cNvPr>
          <p:cNvSpPr txBox="1"/>
          <p:nvPr/>
        </p:nvSpPr>
        <p:spPr>
          <a:xfrm>
            <a:off x="2386700" y="4173648"/>
            <a:ext cx="4730592" cy="646331"/>
          </a:xfrm>
          <a:prstGeom prst="rect">
            <a:avLst/>
          </a:prstGeom>
          <a:noFill/>
        </p:spPr>
        <p:txBody>
          <a:bodyPr wrap="square" rtlCol="0">
            <a:spAutoFit/>
          </a:bodyPr>
          <a:lstStyle/>
          <a:p>
            <a:r>
              <a:rPr lang="en-US" sz="3600" dirty="0">
                <a:solidFill>
                  <a:schemeClr val="bg1"/>
                </a:solidFill>
                <a:latin typeface="+mn-lt"/>
              </a:rPr>
              <a:t>Something happened!!</a:t>
            </a:r>
          </a:p>
        </p:txBody>
      </p:sp>
      <p:pic>
        <p:nvPicPr>
          <p:cNvPr id="4" name="Picture 3">
            <a:extLst>
              <a:ext uri="{FF2B5EF4-FFF2-40B4-BE49-F238E27FC236}">
                <a16:creationId xmlns:a16="http://schemas.microsoft.com/office/drawing/2014/main" id="{8C6A16FE-D771-E430-271F-B3820986AF80}"/>
              </a:ext>
            </a:extLst>
          </p:cNvPr>
          <p:cNvPicPr>
            <a:picLocks noChangeAspect="1"/>
          </p:cNvPicPr>
          <p:nvPr/>
        </p:nvPicPr>
        <p:blipFill>
          <a:blip r:embed="rId3"/>
          <a:stretch>
            <a:fillRect/>
          </a:stretch>
        </p:blipFill>
        <p:spPr>
          <a:xfrm>
            <a:off x="0" y="646330"/>
            <a:ext cx="4350314" cy="3194149"/>
          </a:xfrm>
          <a:prstGeom prst="rect">
            <a:avLst/>
          </a:prstGeom>
        </p:spPr>
      </p:pic>
      <p:pic>
        <p:nvPicPr>
          <p:cNvPr id="16" name="Picture 15">
            <a:extLst>
              <a:ext uri="{FF2B5EF4-FFF2-40B4-BE49-F238E27FC236}">
                <a16:creationId xmlns:a16="http://schemas.microsoft.com/office/drawing/2014/main" id="{B19A9407-A973-13E8-D439-9A2FFB89CFB9}"/>
              </a:ext>
            </a:extLst>
          </p:cNvPr>
          <p:cNvPicPr>
            <a:picLocks noChangeAspect="1"/>
          </p:cNvPicPr>
          <p:nvPr/>
        </p:nvPicPr>
        <p:blipFill>
          <a:blip r:embed="rId4"/>
          <a:stretch>
            <a:fillRect/>
          </a:stretch>
        </p:blipFill>
        <p:spPr>
          <a:xfrm>
            <a:off x="4512504" y="646330"/>
            <a:ext cx="4631496" cy="3194149"/>
          </a:xfrm>
          <a:prstGeom prst="rect">
            <a:avLst/>
          </a:prstGeom>
        </p:spPr>
      </p:pic>
      <p:sp>
        <p:nvSpPr>
          <p:cNvPr id="17" name="TextBox 16">
            <a:extLst>
              <a:ext uri="{FF2B5EF4-FFF2-40B4-BE49-F238E27FC236}">
                <a16:creationId xmlns:a16="http://schemas.microsoft.com/office/drawing/2014/main" id="{6073DEB3-6EFB-672B-AE11-3986524FF61E}"/>
              </a:ext>
            </a:extLst>
          </p:cNvPr>
          <p:cNvSpPr txBox="1"/>
          <p:nvPr/>
        </p:nvSpPr>
        <p:spPr>
          <a:xfrm>
            <a:off x="4641554" y="1224221"/>
            <a:ext cx="1058374" cy="307777"/>
          </a:xfrm>
          <a:prstGeom prst="rect">
            <a:avLst/>
          </a:prstGeom>
          <a:noFill/>
          <a:ln>
            <a:solidFill>
              <a:schemeClr val="accent1"/>
            </a:solidFill>
          </a:ln>
        </p:spPr>
        <p:txBody>
          <a:bodyPr wrap="square" rtlCol="0">
            <a:spAutoFit/>
          </a:bodyPr>
          <a:lstStyle/>
          <a:p>
            <a:r>
              <a:rPr lang="en-US" sz="1400" b="1" dirty="0"/>
              <a:t>Week 13</a:t>
            </a:r>
          </a:p>
        </p:txBody>
      </p:sp>
      <p:sp>
        <p:nvSpPr>
          <p:cNvPr id="18" name="TextBox 17">
            <a:extLst>
              <a:ext uri="{FF2B5EF4-FFF2-40B4-BE49-F238E27FC236}">
                <a16:creationId xmlns:a16="http://schemas.microsoft.com/office/drawing/2014/main" id="{2CDC1E46-D524-4D10-DA4E-1208FA683564}"/>
              </a:ext>
            </a:extLst>
          </p:cNvPr>
          <p:cNvSpPr txBox="1"/>
          <p:nvPr/>
        </p:nvSpPr>
        <p:spPr>
          <a:xfrm>
            <a:off x="4564592" y="3410706"/>
            <a:ext cx="2552700" cy="338554"/>
          </a:xfrm>
          <a:prstGeom prst="rect">
            <a:avLst/>
          </a:prstGeom>
          <a:noFill/>
        </p:spPr>
        <p:txBody>
          <a:bodyPr wrap="square" rtlCol="0">
            <a:spAutoFit/>
          </a:bodyPr>
          <a:lstStyle/>
          <a:p>
            <a:r>
              <a:rPr lang="en-US" sz="800" b="1" dirty="0"/>
              <a:t>X Transmitting</a:t>
            </a:r>
            <a:br>
              <a:rPr lang="en-US" sz="800" b="1" dirty="0"/>
            </a:br>
            <a:endParaRPr lang="en-US" sz="800" b="1" dirty="0"/>
          </a:p>
        </p:txBody>
      </p:sp>
    </p:spTree>
    <p:extLst>
      <p:ext uri="{BB962C8B-B14F-4D97-AF65-F5344CB8AC3E}">
        <p14:creationId xmlns:p14="http://schemas.microsoft.com/office/powerpoint/2010/main" val="421792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6B2C-A7D9-B1E2-F030-1296387A3E83}"/>
              </a:ext>
            </a:extLst>
          </p:cNvPr>
          <p:cNvSpPr>
            <a:spLocks noGrp="1"/>
          </p:cNvSpPr>
          <p:nvPr>
            <p:ph type="title"/>
          </p:nvPr>
        </p:nvSpPr>
        <p:spPr>
          <a:xfrm>
            <a:off x="126304" y="1131887"/>
            <a:ext cx="8111842" cy="993775"/>
          </a:xfrm>
        </p:spPr>
        <p:txBody>
          <a:bodyPr/>
          <a:lstStyle/>
          <a:p>
            <a:pPr>
              <a:spcBef>
                <a:spcPts val="0"/>
              </a:spcBef>
              <a:spcAft>
                <a:spcPts val="0"/>
              </a:spcAft>
              <a:tabLst>
                <a:tab pos="2700655" algn="ctr"/>
                <a:tab pos="5400675" algn="r"/>
              </a:tabLst>
            </a:pPr>
            <a:r>
              <a:rPr lang="en-US" sz="2600" b="1" dirty="0">
                <a:solidFill>
                  <a:srgbClr val="FFFF00"/>
                </a:solidFill>
                <a:latin typeface="+mn-lt"/>
              </a:rPr>
              <a:t>Teaching Philosophy Discourse analysis</a:t>
            </a:r>
            <a:r>
              <a:rPr lang="en-US" sz="2600" dirty="0">
                <a:solidFill>
                  <a:srgbClr val="FFFF00"/>
                </a:solidFill>
                <a:latin typeface="+mn-lt"/>
              </a:rPr>
              <a:t>:</a:t>
            </a:r>
            <a:r>
              <a:rPr lang="en-US" sz="2600" dirty="0">
                <a:solidFill>
                  <a:schemeClr val="bg1"/>
                </a:solidFill>
                <a:latin typeface="+mn-lt"/>
              </a:rPr>
              <a:t> Week 2 / Week 13</a:t>
            </a:r>
          </a:p>
        </p:txBody>
      </p:sp>
    </p:spTree>
    <p:extLst>
      <p:ext uri="{BB962C8B-B14F-4D97-AF65-F5344CB8AC3E}">
        <p14:creationId xmlns:p14="http://schemas.microsoft.com/office/powerpoint/2010/main" val="350825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6">
            <a:extLst>
              <a:ext uri="{FF2B5EF4-FFF2-40B4-BE49-F238E27FC236}">
                <a16:creationId xmlns:a16="http://schemas.microsoft.com/office/drawing/2014/main" id="{A1351207-8587-4249-BA11-68C3DC92504A}"/>
              </a:ext>
            </a:extLst>
          </p:cNvPr>
          <p:cNvSpPr>
            <a:spLocks noGrp="1" noChangeArrowheads="1"/>
          </p:cNvSpPr>
          <p:nvPr>
            <p:ph type="body" sz="quarter" idx="13"/>
          </p:nvPr>
        </p:nvSpPr>
        <p:spPr>
          <a:xfrm>
            <a:off x="323528" y="929284"/>
            <a:ext cx="7976213" cy="3870039"/>
          </a:xfrm>
        </p:spPr>
        <p:txBody>
          <a:bodyPr/>
          <a:lstStyle/>
          <a:p>
            <a:pPr marL="342900" indent="-342900">
              <a:lnSpc>
                <a:spcPct val="100000"/>
              </a:lnSpc>
              <a:spcBef>
                <a:spcPts val="600"/>
              </a:spcBef>
              <a:buFont typeface="+mj-lt"/>
              <a:buAutoNum type="arabicPeriod"/>
            </a:pPr>
            <a:r>
              <a:rPr lang="en-US" sz="1800" dirty="0">
                <a:latin typeface="+mn-lt"/>
              </a:rPr>
              <a:t> The purpose of education is to________.</a:t>
            </a:r>
          </a:p>
          <a:p>
            <a:pPr marL="342900" indent="-342900">
              <a:lnSpc>
                <a:spcPct val="100000"/>
              </a:lnSpc>
              <a:spcBef>
                <a:spcPts val="600"/>
              </a:spcBef>
              <a:buFont typeface="+mj-lt"/>
              <a:buAutoNum type="arabicPeriod"/>
            </a:pPr>
            <a:r>
              <a:rPr lang="en-US" sz="1800" dirty="0">
                <a:latin typeface="+mn-lt"/>
              </a:rPr>
              <a:t> </a:t>
            </a:r>
            <a:r>
              <a:rPr lang="en-US" sz="1800" b="1" dirty="0">
                <a:solidFill>
                  <a:srgbClr val="FFFF00"/>
                </a:solidFill>
                <a:latin typeface="+mn-lt"/>
              </a:rPr>
              <a:t>Technology education is </a:t>
            </a:r>
            <a:r>
              <a:rPr lang="en-US" sz="1800" dirty="0">
                <a:latin typeface="+mn-lt"/>
              </a:rPr>
              <a:t>__________________.</a:t>
            </a:r>
          </a:p>
          <a:p>
            <a:pPr marL="342900" indent="-342900">
              <a:lnSpc>
                <a:spcPct val="100000"/>
              </a:lnSpc>
              <a:spcBef>
                <a:spcPts val="600"/>
              </a:spcBef>
              <a:buFont typeface="+mj-lt"/>
              <a:buAutoNum type="arabicPeriod"/>
            </a:pPr>
            <a:r>
              <a:rPr lang="en-US" sz="1800" dirty="0">
                <a:latin typeface="+mn-lt"/>
              </a:rPr>
              <a:t> Students learn best by______________.</a:t>
            </a:r>
          </a:p>
          <a:p>
            <a:pPr marL="342900" indent="-342900">
              <a:lnSpc>
                <a:spcPct val="100000"/>
              </a:lnSpc>
              <a:spcBef>
                <a:spcPts val="600"/>
              </a:spcBef>
              <a:buFont typeface="+mj-lt"/>
              <a:buAutoNum type="arabicPeriod"/>
            </a:pPr>
            <a:r>
              <a:rPr lang="en-US" sz="1800" dirty="0">
                <a:latin typeface="+mn-lt"/>
              </a:rPr>
              <a:t> </a:t>
            </a:r>
            <a:r>
              <a:rPr lang="en-US" sz="1800" b="1" dirty="0">
                <a:solidFill>
                  <a:srgbClr val="FFFF00"/>
                </a:solidFill>
                <a:latin typeface="+mn-lt"/>
              </a:rPr>
              <a:t>The greatest impediment to learning is</a:t>
            </a:r>
            <a:r>
              <a:rPr lang="en-US" sz="1800" dirty="0">
                <a:latin typeface="+mn-lt"/>
              </a:rPr>
              <a:t> __________________.</a:t>
            </a:r>
          </a:p>
          <a:p>
            <a:pPr marL="342900" indent="-342900">
              <a:lnSpc>
                <a:spcPct val="100000"/>
              </a:lnSpc>
              <a:spcBef>
                <a:spcPts val="600"/>
              </a:spcBef>
              <a:buFont typeface="+mj-lt"/>
              <a:buAutoNum type="arabicPeriod"/>
            </a:pPr>
            <a:r>
              <a:rPr lang="en-US" sz="1800" dirty="0">
                <a:latin typeface="+mn-lt"/>
              </a:rPr>
              <a:t> I want to teach my subject because ___________.</a:t>
            </a:r>
          </a:p>
          <a:p>
            <a:pPr marL="342900" indent="-342900">
              <a:lnSpc>
                <a:spcPct val="100000"/>
              </a:lnSpc>
              <a:spcBef>
                <a:spcPts val="600"/>
              </a:spcBef>
              <a:buFont typeface="+mj-lt"/>
              <a:buAutoNum type="arabicPeriod"/>
            </a:pPr>
            <a:r>
              <a:rPr lang="en-US" sz="1800" dirty="0">
                <a:latin typeface="+mn-lt"/>
              </a:rPr>
              <a:t> The most important aspects of my teaching are______________.</a:t>
            </a:r>
          </a:p>
          <a:p>
            <a:pPr marL="342900" indent="-342900">
              <a:lnSpc>
                <a:spcPct val="100000"/>
              </a:lnSpc>
              <a:spcBef>
                <a:spcPts val="600"/>
              </a:spcBef>
              <a:buFont typeface="+mj-lt"/>
              <a:buAutoNum type="arabicPeriod"/>
            </a:pPr>
            <a:r>
              <a:rPr lang="en-US" sz="1800" dirty="0">
                <a:latin typeface="+mn-lt"/>
              </a:rPr>
              <a:t> When I am teaching my subject, my goals are to ___________.</a:t>
            </a:r>
          </a:p>
          <a:p>
            <a:pPr marL="342900" indent="-342900">
              <a:lnSpc>
                <a:spcPct val="100000"/>
              </a:lnSpc>
              <a:spcBef>
                <a:spcPts val="600"/>
              </a:spcBef>
              <a:buFont typeface="+mj-lt"/>
              <a:buAutoNum type="arabicPeriod"/>
            </a:pPr>
            <a:r>
              <a:rPr lang="en-US" sz="1800" dirty="0">
                <a:latin typeface="+mn-lt"/>
              </a:rPr>
              <a:t> The most effective methods for teaching are___________.</a:t>
            </a:r>
          </a:p>
          <a:p>
            <a:pPr marL="342900" indent="-342900">
              <a:lnSpc>
                <a:spcPct val="100000"/>
              </a:lnSpc>
              <a:spcBef>
                <a:spcPts val="600"/>
              </a:spcBef>
              <a:buFont typeface="+mj-lt"/>
              <a:buAutoNum type="arabicPeriod"/>
            </a:pPr>
            <a:r>
              <a:rPr lang="en-US" sz="1800" dirty="0">
                <a:latin typeface="+mn-lt"/>
              </a:rPr>
              <a:t> I know this because__________________.</a:t>
            </a:r>
          </a:p>
          <a:p>
            <a:pPr marL="342900" indent="-342900">
              <a:lnSpc>
                <a:spcPct val="100000"/>
              </a:lnSpc>
              <a:spcBef>
                <a:spcPts val="600"/>
              </a:spcBef>
              <a:buFont typeface="+mj-lt"/>
              <a:buAutoNum type="arabicPeriod"/>
            </a:pPr>
            <a:r>
              <a:rPr lang="en-US" sz="1800" dirty="0">
                <a:latin typeface="+mn-lt"/>
              </a:rPr>
              <a:t> My students are motivated to learn when __________________.</a:t>
            </a:r>
          </a:p>
          <a:p>
            <a:pPr algn="r">
              <a:lnSpc>
                <a:spcPct val="100000"/>
              </a:lnSpc>
              <a:spcBef>
                <a:spcPts val="600"/>
              </a:spcBef>
            </a:pPr>
            <a:endParaRPr lang="en-US" sz="1800" dirty="0">
              <a:solidFill>
                <a:schemeClr val="bg1"/>
              </a:solidFill>
              <a:latin typeface="+mn-lt"/>
            </a:endParaRPr>
          </a:p>
        </p:txBody>
      </p:sp>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13041" y="344177"/>
            <a:ext cx="7886700" cy="432047"/>
          </a:xfrm>
        </p:spPr>
        <p:txBody>
          <a:bodyPr/>
          <a:lstStyle/>
          <a:p>
            <a:pPr>
              <a:defRPr/>
            </a:pPr>
            <a:r>
              <a:rPr lang="en-US" sz="2800" dirty="0"/>
              <a:t>Begin drafting your own teaching philosophy</a:t>
            </a:r>
            <a:endParaRPr lang="en-CA" sz="2400" dirty="0">
              <a:ea typeface="ＭＳ Ｐゴシック" charset="-128"/>
            </a:endParaRPr>
          </a:p>
        </p:txBody>
      </p:sp>
    </p:spTree>
    <p:extLst>
      <p:ext uri="{BB962C8B-B14F-4D97-AF65-F5344CB8AC3E}">
        <p14:creationId xmlns:p14="http://schemas.microsoft.com/office/powerpoint/2010/main" val="329737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65493" y="286926"/>
            <a:ext cx="7886700" cy="432047"/>
          </a:xfrm>
        </p:spPr>
        <p:txBody>
          <a:bodyPr/>
          <a:lstStyle/>
          <a:p>
            <a:pPr>
              <a:defRPr/>
            </a:pPr>
            <a:r>
              <a:rPr lang="en-US" sz="2800" dirty="0">
                <a:ea typeface="ＭＳ Ｐゴシック" charset="-128"/>
              </a:rPr>
              <a:t>Metaphors in Teaching Philosophy 1.0 = 3 </a:t>
            </a:r>
            <a:r>
              <a:rPr lang="en-US" sz="2800" dirty="0">
                <a:solidFill>
                  <a:srgbClr val="FF0000"/>
                </a:solidFill>
                <a:ea typeface="ＭＳ Ｐゴシック" charset="-128"/>
              </a:rPr>
              <a:t>+ 2</a:t>
            </a:r>
            <a:endParaRPr lang="en-CA" sz="2400" dirty="0">
              <a:solidFill>
                <a:srgbClr val="FF0000"/>
              </a:solidFill>
              <a:ea typeface="ＭＳ Ｐゴシック" charset="-128"/>
            </a:endParaRPr>
          </a:p>
        </p:txBody>
      </p:sp>
      <p:sp>
        <p:nvSpPr>
          <p:cNvPr id="3" name="Text Placeholder 2">
            <a:extLst>
              <a:ext uri="{FF2B5EF4-FFF2-40B4-BE49-F238E27FC236}">
                <a16:creationId xmlns:a16="http://schemas.microsoft.com/office/drawing/2014/main" id="{BC4BE7F8-26C4-A965-94ED-EAFC4D4CD886}"/>
              </a:ext>
            </a:extLst>
          </p:cNvPr>
          <p:cNvSpPr>
            <a:spLocks noGrp="1"/>
          </p:cNvSpPr>
          <p:nvPr>
            <p:ph type="body" sz="quarter" idx="13"/>
          </p:nvPr>
        </p:nvSpPr>
        <p:spPr>
          <a:xfrm>
            <a:off x="465493" y="823689"/>
            <a:ext cx="7818971" cy="4116313"/>
          </a:xfrm>
        </p:spPr>
        <p:txBody>
          <a:bodyPr/>
          <a:lstStyle/>
          <a:p>
            <a:pPr marL="342900" indent="-342900">
              <a:lnSpc>
                <a:spcPct val="100000"/>
              </a:lnSpc>
              <a:spcBef>
                <a:spcPts val="600"/>
              </a:spcBef>
              <a:buFont typeface="+mj-lt"/>
              <a:buAutoNum type="arabicPeriod"/>
            </a:pPr>
            <a:r>
              <a:rPr lang="en-US" sz="1800" dirty="0">
                <a:solidFill>
                  <a:schemeClr val="bg1"/>
                </a:solidFill>
                <a:effectLst/>
                <a:latin typeface="+mn-lt"/>
                <a:ea typeface="DengXian" panose="02010600030101010101" pitchFamily="2" charset="-122"/>
              </a:rPr>
              <a:t>As teachers/educators, our job is to be </a:t>
            </a:r>
            <a:r>
              <a:rPr lang="en-US" sz="1800" b="1" dirty="0">
                <a:solidFill>
                  <a:srgbClr val="FFFF00"/>
                </a:solidFill>
                <a:effectLst/>
                <a:latin typeface="+mn-lt"/>
                <a:ea typeface="DengXian" panose="02010600030101010101" pitchFamily="2" charset="-122"/>
              </a:rPr>
              <a:t>a custodian of an educational safe place </a:t>
            </a:r>
            <a:r>
              <a:rPr lang="en-US" sz="1800" dirty="0">
                <a:solidFill>
                  <a:schemeClr val="bg1"/>
                </a:solidFill>
                <a:effectLst/>
                <a:latin typeface="+mn-lt"/>
                <a:ea typeface="DengXian" panose="02010600030101010101" pitchFamily="2" charset="-122"/>
              </a:rPr>
              <a:t>that respects individuality, creates opportunities, facilitates equal access and encourages students to creatively explore “big ideas” both inside and outside of the classroom.</a:t>
            </a:r>
          </a:p>
          <a:p>
            <a:pPr marL="342900" indent="-342900">
              <a:lnSpc>
                <a:spcPct val="100000"/>
              </a:lnSpc>
              <a:spcBef>
                <a:spcPts val="600"/>
              </a:spcBef>
              <a:buFont typeface="+mj-lt"/>
              <a:buAutoNum type="arabicPeriod"/>
            </a:pPr>
            <a:endParaRPr lang="en-US" sz="1800" dirty="0">
              <a:solidFill>
                <a:schemeClr val="bg1"/>
              </a:solidFill>
              <a:latin typeface="+mn-lt"/>
              <a:ea typeface="DengXian" panose="02010600030101010101" pitchFamily="2" charset="-122"/>
            </a:endParaRPr>
          </a:p>
          <a:p>
            <a:pPr marL="342900" indent="-342900">
              <a:lnSpc>
                <a:spcPct val="100000"/>
              </a:lnSpc>
              <a:spcBef>
                <a:spcPts val="600"/>
              </a:spcBef>
              <a:buFont typeface="+mj-lt"/>
              <a:buAutoNum type="arabicPeriod"/>
            </a:pPr>
            <a:r>
              <a:rPr lang="en-US" sz="1800" dirty="0">
                <a:solidFill>
                  <a:schemeClr val="bg1"/>
                </a:solidFill>
                <a:effectLst/>
                <a:latin typeface="+mn-lt"/>
                <a:ea typeface="DengXian" panose="02010600030101010101" pitchFamily="2" charset="-122"/>
              </a:rPr>
              <a:t>Doing </a:t>
            </a:r>
            <a:r>
              <a:rPr lang="en-US" sz="1800" b="1" dirty="0">
                <a:solidFill>
                  <a:srgbClr val="FFFF00"/>
                </a:solidFill>
                <a:effectLst/>
                <a:latin typeface="+mn-lt"/>
                <a:ea typeface="DengXian" panose="02010600030101010101" pitchFamily="2" charset="-122"/>
              </a:rPr>
              <a:t>coaching</a:t>
            </a:r>
            <a:r>
              <a:rPr lang="en-US" sz="1800" dirty="0">
                <a:solidFill>
                  <a:schemeClr val="bg1"/>
                </a:solidFill>
                <a:effectLst/>
                <a:latin typeface="+mn-lt"/>
                <a:ea typeface="DengXian" panose="02010600030101010101" pitchFamily="2" charset="-122"/>
              </a:rPr>
              <a:t> in the past I have played around with different styles of coaching and have been building my teaching style through sports.</a:t>
            </a:r>
          </a:p>
          <a:p>
            <a:pPr marL="342900" indent="-342900">
              <a:lnSpc>
                <a:spcPct val="100000"/>
              </a:lnSpc>
              <a:spcBef>
                <a:spcPts val="600"/>
              </a:spcBef>
              <a:buFont typeface="+mj-lt"/>
              <a:buAutoNum type="arabicPeriod"/>
            </a:pPr>
            <a:endParaRPr lang="en-US" sz="1800" dirty="0">
              <a:solidFill>
                <a:schemeClr val="bg1"/>
              </a:solidFill>
              <a:effectLst/>
              <a:latin typeface="+mn-lt"/>
              <a:ea typeface="DengXian" panose="02010600030101010101" pitchFamily="2" charset="-122"/>
            </a:endParaRPr>
          </a:p>
          <a:p>
            <a:pPr marL="342900" indent="-342900">
              <a:lnSpc>
                <a:spcPct val="100000"/>
              </a:lnSpc>
              <a:spcBef>
                <a:spcPts val="600"/>
              </a:spcBef>
              <a:buFont typeface="+mj-lt"/>
              <a:buAutoNum type="arabicPeriod"/>
            </a:pPr>
            <a:r>
              <a:rPr lang="en-US" sz="1800" dirty="0">
                <a:solidFill>
                  <a:schemeClr val="bg1"/>
                </a:solidFill>
                <a:effectLst/>
                <a:latin typeface="+mn-lt"/>
                <a:ea typeface="DengXian" panose="02010600030101010101" pitchFamily="2" charset="-122"/>
              </a:rPr>
              <a:t>The most effective teaching method is to be approachable and open to "</a:t>
            </a:r>
            <a:r>
              <a:rPr lang="en-US" sz="1800" b="1" dirty="0">
                <a:solidFill>
                  <a:srgbClr val="FFFF00"/>
                </a:solidFill>
                <a:effectLst/>
                <a:latin typeface="+mn-lt"/>
                <a:ea typeface="DengXian" panose="02010600030101010101" pitchFamily="2" charset="-122"/>
              </a:rPr>
              <a:t>coaching</a:t>
            </a:r>
            <a:r>
              <a:rPr lang="en-US" sz="1800" dirty="0">
                <a:solidFill>
                  <a:schemeClr val="bg1"/>
                </a:solidFill>
                <a:effectLst/>
                <a:latin typeface="+mn-lt"/>
                <a:ea typeface="DengXian" panose="02010600030101010101" pitchFamily="2" charset="-122"/>
              </a:rPr>
              <a:t>" students based on their specific needs.</a:t>
            </a:r>
          </a:p>
          <a:p>
            <a:pPr>
              <a:lnSpc>
                <a:spcPct val="100000"/>
              </a:lnSpc>
              <a:spcBef>
                <a:spcPts val="600"/>
              </a:spcBef>
            </a:pPr>
            <a:r>
              <a:rPr lang="en-US" sz="1800" dirty="0">
                <a:latin typeface="+mn-lt"/>
              </a:rPr>
              <a:t>								(</a:t>
            </a:r>
            <a:r>
              <a:rPr lang="en-US" sz="1800" b="1" dirty="0">
                <a:solidFill>
                  <a:srgbClr val="FF0000"/>
                </a:solidFill>
                <a:latin typeface="+mn-lt"/>
              </a:rPr>
              <a:t>+ 2 </a:t>
            </a:r>
            <a:r>
              <a:rPr lang="en-US" sz="1800" dirty="0">
                <a:latin typeface="+mn-lt"/>
              </a:rPr>
              <a:t>from choices offered </a:t>
            </a:r>
            <a:r>
              <a:rPr lang="en-US" sz="1800" b="1" dirty="0">
                <a:solidFill>
                  <a:srgbClr val="FF0000"/>
                </a:solidFill>
                <a:latin typeface="+mn-lt"/>
              </a:rPr>
              <a:t>guide</a:t>
            </a:r>
            <a:r>
              <a:rPr lang="en-US" sz="1800" dirty="0">
                <a:latin typeface="+mn-lt"/>
              </a:rPr>
              <a:t> / </a:t>
            </a:r>
            <a:r>
              <a:rPr lang="en-US" sz="1800" b="1" dirty="0">
                <a:solidFill>
                  <a:srgbClr val="FF0000"/>
                </a:solidFill>
                <a:latin typeface="+mn-lt"/>
              </a:rPr>
              <a:t>nurture</a:t>
            </a:r>
            <a:r>
              <a:rPr lang="en-US" sz="1800" dirty="0">
                <a:latin typeface="+mn-lt"/>
              </a:rPr>
              <a:t>)</a:t>
            </a:r>
          </a:p>
        </p:txBody>
      </p:sp>
      <p:sp>
        <p:nvSpPr>
          <p:cNvPr id="4" name="TextBox 3">
            <a:extLst>
              <a:ext uri="{FF2B5EF4-FFF2-40B4-BE49-F238E27FC236}">
                <a16:creationId xmlns:a16="http://schemas.microsoft.com/office/drawing/2014/main" id="{A5E2EC21-524E-2666-DA22-4228CEEAB2FC}"/>
              </a:ext>
            </a:extLst>
          </p:cNvPr>
          <p:cNvSpPr txBox="1"/>
          <p:nvPr/>
        </p:nvSpPr>
        <p:spPr>
          <a:xfrm>
            <a:off x="8352193" y="4547030"/>
            <a:ext cx="376517" cy="584775"/>
          </a:xfrm>
          <a:prstGeom prst="rect">
            <a:avLst/>
          </a:prstGeom>
          <a:noFill/>
        </p:spPr>
        <p:txBody>
          <a:bodyPr wrap="square" rtlCol="0">
            <a:spAutoFit/>
          </a:bodyPr>
          <a:lstStyle/>
          <a:p>
            <a:r>
              <a:rPr lang="zh-CN" sz="3200" b="1" i="1"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4000" b="1" dirty="0"/>
          </a:p>
        </p:txBody>
      </p:sp>
    </p:spTree>
    <p:extLst>
      <p:ext uri="{BB962C8B-B14F-4D97-AF65-F5344CB8AC3E}">
        <p14:creationId xmlns:p14="http://schemas.microsoft.com/office/powerpoint/2010/main" val="24524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13041" y="227207"/>
            <a:ext cx="7886700" cy="432047"/>
          </a:xfrm>
        </p:spPr>
        <p:txBody>
          <a:bodyPr/>
          <a:lstStyle/>
          <a:p>
            <a:pPr>
              <a:defRPr/>
            </a:pPr>
            <a:r>
              <a:rPr lang="en-US" sz="2800" dirty="0">
                <a:ea typeface="ＭＳ Ｐゴシック" charset="-128"/>
              </a:rPr>
              <a:t>Metaphors in Teaching Philosophy 1.1 = 9 </a:t>
            </a:r>
            <a:r>
              <a:rPr lang="en-US" sz="2800" dirty="0">
                <a:solidFill>
                  <a:srgbClr val="FF0000"/>
                </a:solidFill>
                <a:ea typeface="ＭＳ Ｐゴシック" charset="-128"/>
              </a:rPr>
              <a:t>+ 2</a:t>
            </a:r>
            <a:endParaRPr lang="en-CA" sz="2400" dirty="0">
              <a:solidFill>
                <a:srgbClr val="FF0000"/>
              </a:solidFill>
              <a:ea typeface="ＭＳ Ｐゴシック" charset="-128"/>
            </a:endParaRPr>
          </a:p>
        </p:txBody>
      </p:sp>
      <p:sp>
        <p:nvSpPr>
          <p:cNvPr id="3" name="Text Placeholder 2">
            <a:extLst>
              <a:ext uri="{FF2B5EF4-FFF2-40B4-BE49-F238E27FC236}">
                <a16:creationId xmlns:a16="http://schemas.microsoft.com/office/drawing/2014/main" id="{BC4BE7F8-26C4-A965-94ED-EAFC4D4CD886}"/>
              </a:ext>
            </a:extLst>
          </p:cNvPr>
          <p:cNvSpPr>
            <a:spLocks noGrp="1"/>
          </p:cNvSpPr>
          <p:nvPr>
            <p:ph type="body" sz="quarter" idx="13"/>
          </p:nvPr>
        </p:nvSpPr>
        <p:spPr>
          <a:xfrm>
            <a:off x="413041" y="844079"/>
            <a:ext cx="7807415" cy="3032749"/>
          </a:xfrm>
        </p:spPr>
        <p:txBody>
          <a:bodyPr/>
          <a:lstStyle/>
          <a:p>
            <a:pPr marL="342900" indent="-342900">
              <a:lnSpc>
                <a:spcPct val="100000"/>
              </a:lnSpc>
              <a:spcBef>
                <a:spcPts val="600"/>
              </a:spcBef>
              <a:buFont typeface="+mj-lt"/>
              <a:buAutoNum type="arabicPeriod"/>
            </a:pPr>
            <a:r>
              <a:rPr lang="en-US" sz="1800" b="1" dirty="0">
                <a:solidFill>
                  <a:srgbClr val="FFFF00"/>
                </a:solidFill>
                <a:latin typeface="+mn-lt"/>
              </a:rPr>
              <a:t>I originally believed </a:t>
            </a:r>
            <a:r>
              <a:rPr lang="en-US" sz="1800" dirty="0">
                <a:latin typeface="+mn-lt"/>
              </a:rPr>
              <a:t>that the role of a teacher was </a:t>
            </a:r>
            <a:r>
              <a:rPr lang="en-US" sz="1800" b="1" dirty="0">
                <a:solidFill>
                  <a:srgbClr val="FFFF00"/>
                </a:solidFill>
                <a:latin typeface="+mn-lt"/>
              </a:rPr>
              <a:t>to provide tools</a:t>
            </a:r>
            <a:r>
              <a:rPr lang="en-US" sz="1800" dirty="0">
                <a:latin typeface="+mn-lt"/>
              </a:rPr>
              <a:t>, however, after spending some time at UBC, I now believe that the role of a teacher is </a:t>
            </a:r>
            <a:r>
              <a:rPr lang="en-US" sz="1800" b="1" dirty="0">
                <a:solidFill>
                  <a:srgbClr val="FFFF00"/>
                </a:solidFill>
                <a:latin typeface="+mn-lt"/>
              </a:rPr>
              <a:t>to be a guide </a:t>
            </a:r>
            <a:r>
              <a:rPr lang="en-US" sz="1800" dirty="0">
                <a:latin typeface="+mn-lt"/>
              </a:rPr>
              <a:t>for students.</a:t>
            </a:r>
          </a:p>
          <a:p>
            <a:pPr marL="342900" indent="-342900">
              <a:lnSpc>
                <a:spcPct val="100000"/>
              </a:lnSpc>
              <a:spcBef>
                <a:spcPts val="600"/>
              </a:spcBef>
              <a:buFont typeface="+mj-lt"/>
              <a:buAutoNum type="arabicPeriod"/>
            </a:pPr>
            <a:endParaRPr lang="en-US" sz="1800" dirty="0">
              <a:latin typeface="+mn-lt"/>
            </a:endParaRPr>
          </a:p>
          <a:p>
            <a:pPr marL="342900" indent="-342900">
              <a:lnSpc>
                <a:spcPct val="100000"/>
              </a:lnSpc>
              <a:spcBef>
                <a:spcPts val="600"/>
              </a:spcBef>
              <a:buFont typeface="+mj-lt"/>
              <a:buAutoNum type="arabicPeriod"/>
            </a:pPr>
            <a:r>
              <a:rPr lang="en-US" sz="1800" dirty="0">
                <a:latin typeface="+mn-lt"/>
              </a:rPr>
              <a:t>The argument that this could be a constant up hill </a:t>
            </a:r>
            <a:r>
              <a:rPr lang="en-US" sz="1800" b="1" dirty="0">
                <a:solidFill>
                  <a:srgbClr val="FFFF00"/>
                </a:solidFill>
                <a:latin typeface="+mn-lt"/>
              </a:rPr>
              <a:t>"Sisyphean" style of journey </a:t>
            </a:r>
            <a:r>
              <a:rPr lang="en-US" sz="1800" dirty="0">
                <a:latin typeface="+mn-lt"/>
              </a:rPr>
              <a:t>is entirely relevant…</a:t>
            </a:r>
          </a:p>
          <a:p>
            <a:pPr marL="342900" indent="-342900">
              <a:lnSpc>
                <a:spcPct val="100000"/>
              </a:lnSpc>
              <a:spcBef>
                <a:spcPts val="600"/>
              </a:spcBef>
              <a:buFont typeface="+mj-lt"/>
              <a:buAutoNum type="arabicPeriod"/>
            </a:pPr>
            <a:endParaRPr lang="en-US" sz="1800" dirty="0">
              <a:latin typeface="+mn-lt"/>
            </a:endParaRPr>
          </a:p>
          <a:p>
            <a:pPr marL="342900" indent="-342900">
              <a:lnSpc>
                <a:spcPct val="100000"/>
              </a:lnSpc>
              <a:spcBef>
                <a:spcPts val="600"/>
              </a:spcBef>
              <a:buFont typeface="+mj-lt"/>
              <a:buAutoNum type="arabicPeriod"/>
            </a:pPr>
            <a:r>
              <a:rPr lang="en-US" sz="1800" b="1" dirty="0">
                <a:solidFill>
                  <a:srgbClr val="FFFF00"/>
                </a:solidFill>
                <a:latin typeface="+mn-lt"/>
              </a:rPr>
              <a:t>Teaching is an art. And just like an artist</a:t>
            </a:r>
            <a:r>
              <a:rPr lang="en-US" sz="1800" dirty="0">
                <a:solidFill>
                  <a:schemeClr val="bg1"/>
                </a:solidFill>
                <a:latin typeface="+mn-lt"/>
              </a:rPr>
              <a:t>, </a:t>
            </a:r>
            <a:r>
              <a:rPr lang="en-US" sz="1800" dirty="0">
                <a:latin typeface="+mn-lt"/>
              </a:rPr>
              <a:t>each teacher must develop their own unique style to be truly great at their craft. I can feel my own style developing…</a:t>
            </a:r>
          </a:p>
          <a:p>
            <a:pPr marL="342900" indent="-342900">
              <a:lnSpc>
                <a:spcPct val="100000"/>
              </a:lnSpc>
              <a:spcBef>
                <a:spcPts val="600"/>
              </a:spcBef>
              <a:buFont typeface="+mj-lt"/>
              <a:buAutoNum type="arabicPeriod"/>
            </a:pPr>
            <a:endParaRPr lang="en-US" sz="1800" dirty="0">
              <a:latin typeface="+mn-lt"/>
            </a:endParaRPr>
          </a:p>
          <a:p>
            <a:pPr marL="342900" indent="-342900">
              <a:lnSpc>
                <a:spcPct val="100000"/>
              </a:lnSpc>
              <a:spcBef>
                <a:spcPts val="600"/>
              </a:spcBef>
              <a:buFont typeface="+mj-lt"/>
              <a:buAutoNum type="arabicPeriod"/>
            </a:pPr>
            <a:r>
              <a:rPr lang="en-US" sz="1800" dirty="0">
                <a:latin typeface="+mn-lt"/>
                <a:ea typeface="DengXian" panose="02010600030101010101" pitchFamily="2" charset="-122"/>
                <a:cs typeface="Times New Roman" panose="02020603050405020304" pitchFamily="18" charset="0"/>
              </a:rPr>
              <a:t>This is especially important to me as </a:t>
            </a:r>
            <a:r>
              <a:rPr lang="en-US" sz="1800" b="1" dirty="0">
                <a:solidFill>
                  <a:srgbClr val="FFFF00"/>
                </a:solidFill>
                <a:latin typeface="+mn-lt"/>
                <a:ea typeface="DengXian" panose="02010600030101010101" pitchFamily="2" charset="-122"/>
                <a:cs typeface="Times New Roman" panose="02020603050405020304" pitchFamily="18" charset="0"/>
              </a:rPr>
              <a:t>I view the curricular content of my classes as the vehicle</a:t>
            </a:r>
            <a:r>
              <a:rPr lang="en-US" sz="1800" dirty="0">
                <a:latin typeface="+mn-lt"/>
                <a:ea typeface="DengXian" panose="02010600030101010101" pitchFamily="2" charset="-122"/>
                <a:cs typeface="Times New Roman" panose="02020603050405020304" pitchFamily="18" charset="0"/>
              </a:rPr>
              <a:t> that brings us to the core competencies and big ideas.</a:t>
            </a:r>
            <a:endParaRPr lang="en-US" sz="1800" dirty="0">
              <a:solidFill>
                <a:schemeClr val="bg1"/>
              </a:solidFill>
              <a:latin typeface="+mn-lt"/>
              <a:ea typeface="DengXian" panose="02010600030101010101" pitchFamily="2" charset="-122"/>
            </a:endParaRPr>
          </a:p>
          <a:p>
            <a:pPr>
              <a:lnSpc>
                <a:spcPct val="100000"/>
              </a:lnSpc>
              <a:spcBef>
                <a:spcPts val="600"/>
              </a:spcBef>
            </a:pPr>
            <a:endParaRPr lang="en-US" sz="1800" dirty="0">
              <a:latin typeface="+mn-lt"/>
            </a:endParaRPr>
          </a:p>
        </p:txBody>
      </p:sp>
    </p:spTree>
    <p:extLst>
      <p:ext uri="{BB962C8B-B14F-4D97-AF65-F5344CB8AC3E}">
        <p14:creationId xmlns:p14="http://schemas.microsoft.com/office/powerpoint/2010/main" val="39579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13041" y="334634"/>
            <a:ext cx="7886700" cy="432047"/>
          </a:xfrm>
        </p:spPr>
        <p:txBody>
          <a:bodyPr/>
          <a:lstStyle/>
          <a:p>
            <a:pPr>
              <a:defRPr/>
            </a:pPr>
            <a:r>
              <a:rPr lang="en-US" sz="2800" dirty="0">
                <a:ea typeface="ＭＳ Ｐゴシック" charset="-128"/>
              </a:rPr>
              <a:t>Metaphors in Teaching Philosophy 1.1 = 9 </a:t>
            </a:r>
            <a:r>
              <a:rPr lang="en-US" sz="2800" b="0" dirty="0">
                <a:solidFill>
                  <a:srgbClr val="FF0000"/>
                </a:solidFill>
                <a:ea typeface="ＭＳ Ｐゴシック" charset="-128"/>
              </a:rPr>
              <a:t>+ 2</a:t>
            </a:r>
            <a:endParaRPr lang="en-CA" sz="2800" b="0" dirty="0">
              <a:solidFill>
                <a:srgbClr val="FF0000"/>
              </a:solidFill>
              <a:ea typeface="ＭＳ Ｐゴシック" charset="-128"/>
            </a:endParaRPr>
          </a:p>
        </p:txBody>
      </p:sp>
      <p:sp>
        <p:nvSpPr>
          <p:cNvPr id="3" name="Text Placeholder 2">
            <a:extLst>
              <a:ext uri="{FF2B5EF4-FFF2-40B4-BE49-F238E27FC236}">
                <a16:creationId xmlns:a16="http://schemas.microsoft.com/office/drawing/2014/main" id="{BC4BE7F8-26C4-A965-94ED-EAFC4D4CD886}"/>
              </a:ext>
            </a:extLst>
          </p:cNvPr>
          <p:cNvSpPr>
            <a:spLocks noGrp="1"/>
          </p:cNvSpPr>
          <p:nvPr>
            <p:ph type="body" sz="quarter" idx="13"/>
          </p:nvPr>
        </p:nvSpPr>
        <p:spPr>
          <a:xfrm>
            <a:off x="413041" y="941461"/>
            <a:ext cx="8083259" cy="3739565"/>
          </a:xfrm>
        </p:spPr>
        <p:txBody>
          <a:bodyPr/>
          <a:lstStyle/>
          <a:p>
            <a:pPr marL="342900" indent="-342900">
              <a:lnSpc>
                <a:spcPct val="100000"/>
              </a:lnSpc>
              <a:spcBef>
                <a:spcPts val="600"/>
              </a:spcBef>
              <a:spcAft>
                <a:spcPts val="0"/>
              </a:spcAft>
              <a:buFont typeface="+mj-lt"/>
              <a:buAutoNum type="arabicPeriod" startAt="5"/>
            </a:pPr>
            <a:r>
              <a:rPr lang="en-US" sz="1800" dirty="0">
                <a:latin typeface="+mn-lt"/>
              </a:rPr>
              <a:t>Sometimes you think you have developed bulletproof instructions, accompanied by visual aids, but students may not understand. </a:t>
            </a:r>
            <a:r>
              <a:rPr lang="en-US" sz="1800" b="1" dirty="0">
                <a:solidFill>
                  <a:srgbClr val="FFFF00"/>
                </a:solidFill>
                <a:latin typeface="+mn-lt"/>
              </a:rPr>
              <a:t>This is where you need to be comfortable using metaphors or other ways of explaining the concept</a:t>
            </a:r>
            <a:r>
              <a:rPr lang="en-US" sz="1800" dirty="0">
                <a:latin typeface="+mn-lt"/>
              </a:rPr>
              <a:t>. </a:t>
            </a:r>
          </a:p>
          <a:p>
            <a:pPr marL="342900" indent="-342900">
              <a:lnSpc>
                <a:spcPct val="100000"/>
              </a:lnSpc>
              <a:spcBef>
                <a:spcPts val="600"/>
              </a:spcBef>
              <a:spcAft>
                <a:spcPts val="0"/>
              </a:spcAft>
              <a:buFont typeface="+mj-lt"/>
              <a:buAutoNum type="arabicPeriod" startAt="5"/>
            </a:pPr>
            <a:endParaRPr lang="en-US" sz="1800" dirty="0">
              <a:latin typeface="+mn-lt"/>
            </a:endParaRPr>
          </a:p>
          <a:p>
            <a:pPr marL="342900" indent="-342900">
              <a:lnSpc>
                <a:spcPct val="100000"/>
              </a:lnSpc>
              <a:spcBef>
                <a:spcPts val="600"/>
              </a:spcBef>
              <a:spcAft>
                <a:spcPts val="0"/>
              </a:spcAft>
              <a:buFont typeface="+mj-lt"/>
              <a:buAutoNum type="arabicPeriod" startAt="5"/>
            </a:pPr>
            <a:r>
              <a:rPr lang="en-US" sz="1800" dirty="0">
                <a:effectLst/>
                <a:latin typeface="+mn-lt"/>
                <a:ea typeface="DengXian" panose="02010600030101010101" pitchFamily="2" charset="-122"/>
                <a:cs typeface="Times New Roman" panose="02020603050405020304" pitchFamily="18" charset="0"/>
              </a:rPr>
              <a:t>I have always looked at my future classroom as </a:t>
            </a:r>
            <a:r>
              <a:rPr lang="en-US" sz="1800" b="1" dirty="0">
                <a:solidFill>
                  <a:srgbClr val="FFFF00"/>
                </a:solidFill>
                <a:effectLst/>
                <a:latin typeface="+mn-lt"/>
                <a:ea typeface="DengXian" panose="02010600030101010101" pitchFamily="2" charset="-122"/>
                <a:cs typeface="Times New Roman" panose="02020603050405020304" pitchFamily="18" charset="0"/>
              </a:rPr>
              <a:t>a melting pot, a cauldron</a:t>
            </a:r>
            <a:r>
              <a:rPr lang="en-US" sz="1800" dirty="0">
                <a:effectLst/>
                <a:latin typeface="+mn-lt"/>
                <a:ea typeface="DengXian" panose="02010600030101010101" pitchFamily="2" charset="-122"/>
                <a:cs typeface="Times New Roman" panose="02020603050405020304" pitchFamily="18" charset="0"/>
              </a:rPr>
              <a:t> bubbling up with the strange mixture of my personality, the students, and the material. While I can influence two of those things one of </a:t>
            </a:r>
            <a:r>
              <a:rPr lang="en-US" sz="1800" b="1" dirty="0">
                <a:solidFill>
                  <a:srgbClr val="FFFF00"/>
                </a:solidFill>
                <a:effectLst/>
                <a:latin typeface="+mn-lt"/>
                <a:ea typeface="DengXian" panose="02010600030101010101" pitchFamily="2" charset="-122"/>
                <a:cs typeface="Times New Roman" panose="02020603050405020304" pitchFamily="18" charset="0"/>
              </a:rPr>
              <a:t>those ingredients </a:t>
            </a:r>
            <a:r>
              <a:rPr lang="en-US" sz="1800" dirty="0">
                <a:effectLst/>
                <a:latin typeface="+mn-lt"/>
                <a:ea typeface="DengXian" panose="02010600030101010101" pitchFamily="2" charset="-122"/>
                <a:cs typeface="Times New Roman" panose="02020603050405020304" pitchFamily="18" charset="0"/>
              </a:rPr>
              <a:t>will never be fully of my choosing, …</a:t>
            </a:r>
          </a:p>
          <a:p>
            <a:pPr marL="342900" marR="0" indent="-342900">
              <a:lnSpc>
                <a:spcPct val="100000"/>
              </a:lnSpc>
              <a:spcBef>
                <a:spcPts val="600"/>
              </a:spcBef>
              <a:spcAft>
                <a:spcPts val="0"/>
              </a:spcAft>
            </a:pPr>
            <a:r>
              <a:rPr lang="en-US" sz="1800" dirty="0">
                <a:effectLst/>
                <a:latin typeface="+mn-lt"/>
                <a:ea typeface="DengXian" panose="02010600030101010101" pitchFamily="2" charset="-122"/>
                <a:cs typeface="Times New Roman" panose="02020603050405020304" pitchFamily="18" charset="0"/>
              </a:rPr>
              <a:t>	Schools are a place of storms and many students feel like they are adrift in a sea of hormones, and creating </a:t>
            </a:r>
            <a:r>
              <a:rPr lang="en-US" sz="1800" b="1" dirty="0">
                <a:solidFill>
                  <a:srgbClr val="FFFF00"/>
                </a:solidFill>
                <a:effectLst/>
                <a:latin typeface="+mn-lt"/>
                <a:ea typeface="DengXian" panose="02010600030101010101" pitchFamily="2" charset="-122"/>
                <a:cs typeface="Times New Roman" panose="02020603050405020304" pitchFamily="18" charset="0"/>
              </a:rPr>
              <a:t>a rock in the water </a:t>
            </a:r>
            <a:r>
              <a:rPr lang="en-US" sz="1800" dirty="0">
                <a:effectLst/>
                <a:latin typeface="+mn-lt"/>
                <a:ea typeface="DengXian" panose="02010600030101010101" pitchFamily="2" charset="-122"/>
                <a:cs typeface="Times New Roman" panose="02020603050405020304" pitchFamily="18" charset="0"/>
              </a:rPr>
              <a:t>can be a breathing place that gets them through the day.</a:t>
            </a:r>
          </a:p>
          <a:p>
            <a:endParaRPr lang="en-US" sz="1800" dirty="0">
              <a:solidFill>
                <a:schemeClr val="bg1"/>
              </a:solidFill>
              <a:latin typeface="+mn-lt"/>
              <a:ea typeface="DengXian" panose="02010600030101010101" pitchFamily="2" charset="-122"/>
            </a:endParaRPr>
          </a:p>
          <a:p>
            <a:endParaRPr lang="en-US" sz="1800" dirty="0">
              <a:latin typeface="+mn-lt"/>
            </a:endParaRPr>
          </a:p>
        </p:txBody>
      </p:sp>
    </p:spTree>
    <p:extLst>
      <p:ext uri="{BB962C8B-B14F-4D97-AF65-F5344CB8AC3E}">
        <p14:creationId xmlns:p14="http://schemas.microsoft.com/office/powerpoint/2010/main" val="18394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D745A-F8FB-0521-134E-2BCAD1DEF2E5}"/>
              </a:ext>
            </a:extLst>
          </p:cNvPr>
          <p:cNvSpPr>
            <a:spLocks noGrp="1"/>
          </p:cNvSpPr>
          <p:nvPr>
            <p:ph type="body" sz="quarter" idx="13"/>
          </p:nvPr>
        </p:nvSpPr>
        <p:spPr>
          <a:xfrm>
            <a:off x="438954" y="723106"/>
            <a:ext cx="5644346" cy="3697288"/>
          </a:xfrm>
        </p:spPr>
        <p:txBody>
          <a:bodyPr/>
          <a:lstStyle/>
          <a:p>
            <a:pPr algn="ctr"/>
            <a:r>
              <a:rPr lang="en-US" sz="2800" dirty="0">
                <a:latin typeface="+mn-lt"/>
                <a:ea typeface="ＭＳ Ｐゴシック" charset="-128"/>
              </a:rPr>
              <a:t>Metaphors in TP 1.0 (Week 2) = 3 </a:t>
            </a:r>
            <a:r>
              <a:rPr lang="en-US" sz="2800" dirty="0">
                <a:solidFill>
                  <a:srgbClr val="FF0000"/>
                </a:solidFill>
                <a:latin typeface="+mn-lt"/>
                <a:ea typeface="ＭＳ Ｐゴシック" charset="-128"/>
              </a:rPr>
              <a:t>+ 2</a:t>
            </a:r>
          </a:p>
          <a:p>
            <a:pPr algn="ctr"/>
            <a:endParaRPr lang="en-US" sz="2800" dirty="0">
              <a:solidFill>
                <a:srgbClr val="FF0000"/>
              </a:solidFill>
              <a:latin typeface="+mn-lt"/>
              <a:ea typeface="ＭＳ Ｐゴシック" charset="-128"/>
            </a:endParaRPr>
          </a:p>
          <a:p>
            <a:pPr algn="ctr"/>
            <a:r>
              <a:rPr lang="en-US" sz="2800" dirty="0">
                <a:latin typeface="+mn-lt"/>
                <a:ea typeface="ＭＳ Ｐゴシック" charset="-128"/>
              </a:rPr>
              <a:t>Metaphors in TP 1.1 (Week 13) = 9 </a:t>
            </a:r>
            <a:r>
              <a:rPr lang="en-US" sz="2800" b="0" dirty="0">
                <a:solidFill>
                  <a:srgbClr val="FF0000"/>
                </a:solidFill>
                <a:latin typeface="+mn-lt"/>
                <a:ea typeface="ＭＳ Ｐゴシック" charset="-128"/>
              </a:rPr>
              <a:t>+ 2</a:t>
            </a:r>
          </a:p>
          <a:p>
            <a:pPr algn="ctr"/>
            <a:endParaRPr lang="en-US" sz="2800" dirty="0">
              <a:solidFill>
                <a:schemeClr val="bg1"/>
              </a:solidFill>
              <a:latin typeface="+mn-lt"/>
            </a:endParaRPr>
          </a:p>
          <a:p>
            <a:pPr algn="ctr"/>
            <a:r>
              <a:rPr lang="en-US" sz="2800" dirty="0">
                <a:solidFill>
                  <a:srgbClr val="FFFF00"/>
                </a:solidFill>
                <a:latin typeface="+mn-lt"/>
              </a:rPr>
              <a:t>Something happened!!</a:t>
            </a:r>
          </a:p>
          <a:p>
            <a:endParaRPr lang="en-US" sz="1400" dirty="0"/>
          </a:p>
        </p:txBody>
      </p:sp>
      <p:sp>
        <p:nvSpPr>
          <p:cNvPr id="3" name="Title 2">
            <a:extLst>
              <a:ext uri="{FF2B5EF4-FFF2-40B4-BE49-F238E27FC236}">
                <a16:creationId xmlns:a16="http://schemas.microsoft.com/office/drawing/2014/main" id="{1478126A-471C-85FC-49D7-4FBE1864695A}"/>
              </a:ext>
            </a:extLst>
          </p:cNvPr>
          <p:cNvSpPr>
            <a:spLocks noGrp="1"/>
          </p:cNvSpPr>
          <p:nvPr>
            <p:ph type="title"/>
          </p:nvPr>
        </p:nvSpPr>
        <p:spPr/>
        <p:txBody>
          <a:bodyPr/>
          <a:lstStyle/>
          <a:p>
            <a:r>
              <a:rPr lang="en-US" dirty="0"/>
              <a:t> </a:t>
            </a:r>
          </a:p>
        </p:txBody>
      </p:sp>
      <p:pic>
        <p:nvPicPr>
          <p:cNvPr id="5" name="Picture 4" descr="A picture containing logo&#10;&#10;Description automatically generated">
            <a:extLst>
              <a:ext uri="{FF2B5EF4-FFF2-40B4-BE49-F238E27FC236}">
                <a16:creationId xmlns:a16="http://schemas.microsoft.com/office/drawing/2014/main" id="{3B3A3D80-AE83-56CC-0623-A511A1BD64B9}"/>
              </a:ext>
            </a:extLst>
          </p:cNvPr>
          <p:cNvPicPr>
            <a:picLocks noChangeAspect="1"/>
          </p:cNvPicPr>
          <p:nvPr/>
        </p:nvPicPr>
        <p:blipFill>
          <a:blip r:embed="rId3"/>
          <a:stretch>
            <a:fillRect/>
          </a:stretch>
        </p:blipFill>
        <p:spPr>
          <a:xfrm>
            <a:off x="6359344" y="1179422"/>
            <a:ext cx="2784656" cy="2784656"/>
          </a:xfrm>
          <a:prstGeom prst="rect">
            <a:avLst/>
          </a:prstGeom>
        </p:spPr>
      </p:pic>
    </p:spTree>
    <p:extLst>
      <p:ext uri="{BB962C8B-B14F-4D97-AF65-F5344CB8AC3E}">
        <p14:creationId xmlns:p14="http://schemas.microsoft.com/office/powerpoint/2010/main" val="80169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9CB40D-DD07-305A-6E33-376E67B29004}"/>
              </a:ext>
            </a:extLst>
          </p:cNvPr>
          <p:cNvSpPr>
            <a:spLocks noGrp="1"/>
          </p:cNvSpPr>
          <p:nvPr>
            <p:ph type="body" sz="quarter" idx="13"/>
          </p:nvPr>
        </p:nvSpPr>
        <p:spPr>
          <a:xfrm>
            <a:off x="438954" y="417443"/>
            <a:ext cx="7661438" cy="4411733"/>
          </a:xfrm>
        </p:spPr>
        <p:txBody>
          <a:bodyPr/>
          <a:lstStyle/>
          <a:p>
            <a:r>
              <a:rPr lang="en-US" dirty="0"/>
              <a:t> </a:t>
            </a:r>
          </a:p>
        </p:txBody>
      </p:sp>
      <p:sp>
        <p:nvSpPr>
          <p:cNvPr id="3" name="Title 2">
            <a:extLst>
              <a:ext uri="{FF2B5EF4-FFF2-40B4-BE49-F238E27FC236}">
                <a16:creationId xmlns:a16="http://schemas.microsoft.com/office/drawing/2014/main" id="{95ED6B86-F074-B1CE-9533-66045CC9A3BD}"/>
              </a:ext>
            </a:extLst>
          </p:cNvPr>
          <p:cNvSpPr>
            <a:spLocks noGrp="1"/>
          </p:cNvSpPr>
          <p:nvPr>
            <p:ph type="title"/>
          </p:nvPr>
        </p:nvSpPr>
        <p:spPr/>
        <p:txBody>
          <a:bodyPr/>
          <a:lstStyle/>
          <a:p>
            <a:r>
              <a:rPr lang="en-US" sz="2800" dirty="0"/>
              <a:t>Terms</a:t>
            </a:r>
            <a:endParaRPr lang="en-US" dirty="0"/>
          </a:p>
        </p:txBody>
      </p:sp>
      <p:sp>
        <p:nvSpPr>
          <p:cNvPr id="4" name="Text Placeholder 1">
            <a:extLst>
              <a:ext uri="{FF2B5EF4-FFF2-40B4-BE49-F238E27FC236}">
                <a16:creationId xmlns:a16="http://schemas.microsoft.com/office/drawing/2014/main" id="{06327A05-364B-4741-6982-FFA62AFF1BFB}"/>
              </a:ext>
            </a:extLst>
          </p:cNvPr>
          <p:cNvSpPr txBox="1">
            <a:spLocks/>
          </p:cNvSpPr>
          <p:nvPr/>
        </p:nvSpPr>
        <p:spPr>
          <a:xfrm>
            <a:off x="438955" y="958899"/>
            <a:ext cx="7886700" cy="1403301"/>
          </a:xfrm>
          <a:prstGeom prst="rect">
            <a:avLst/>
          </a:prstGeom>
        </p:spPr>
        <p:txBody>
          <a:bodyPr vert="horz" lIns="0" tIns="0" rIns="0" bIns="0"/>
          <a:lstStyle>
            <a:lvl1pPr marL="0" indent="0" algn="l" defTabSz="457200" rtl="0" eaLnBrk="0" fontAlgn="base" hangingPunct="0">
              <a:lnSpc>
                <a:spcPct val="130000"/>
              </a:lnSpc>
              <a:spcBef>
                <a:spcPts val="0"/>
              </a:spcBef>
              <a:spcAft>
                <a:spcPct val="0"/>
              </a:spcAft>
              <a:buFontTx/>
              <a:buNone/>
              <a:defRPr sz="1500" kern="1200">
                <a:solidFill>
                  <a:srgbClr val="FFFFFF"/>
                </a:solidFill>
                <a:latin typeface="Arial"/>
                <a:ea typeface="MS PGothic" panose="020B0600070205080204" pitchFamily="34" charset="-128"/>
                <a:cs typeface="Arial"/>
              </a:defRPr>
            </a:lvl1pPr>
            <a:lvl2pPr marL="0" indent="-180000" algn="l" defTabSz="457200" rtl="0" eaLnBrk="0" fontAlgn="base" hangingPunct="0">
              <a:lnSpc>
                <a:spcPct val="130000"/>
              </a:lnSpc>
              <a:spcBef>
                <a:spcPts val="0"/>
              </a:spcBef>
              <a:spcAft>
                <a:spcPct val="0"/>
              </a:spcAft>
              <a:buFont typeface="Arial"/>
              <a:buChar char="•"/>
              <a:defRPr sz="1500" kern="1200">
                <a:solidFill>
                  <a:srgbClr val="FFFFFF"/>
                </a:solidFill>
                <a:latin typeface="Arial"/>
                <a:ea typeface="MS PGothic" panose="020B0600070205080204" pitchFamily="34" charset="-128"/>
                <a:cs typeface="Arial"/>
              </a:defRPr>
            </a:lvl2pPr>
            <a:lvl3pPr marL="540000" indent="-180000" algn="l" defTabSz="457200" rtl="0" eaLnBrk="0" fontAlgn="base" hangingPunct="0">
              <a:lnSpc>
                <a:spcPct val="130000"/>
              </a:lnSpc>
              <a:spcBef>
                <a:spcPts val="0"/>
              </a:spcBef>
              <a:spcAft>
                <a:spcPct val="0"/>
              </a:spcAft>
              <a:buFont typeface="Arial" panose="020B0604020202020204" pitchFamily="34" charset="0"/>
              <a:buChar char="•"/>
              <a:defRPr sz="1500" b="0" i="0" kern="1200">
                <a:solidFill>
                  <a:srgbClr val="FFFFFF"/>
                </a:solidFill>
                <a:latin typeface="Arial"/>
                <a:ea typeface="MS PGothic" panose="020B0600070205080204" pitchFamily="34" charset="-128"/>
                <a:cs typeface="Arial"/>
              </a:defRPr>
            </a:lvl3pPr>
            <a:lvl4pPr marL="90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4pPr>
            <a:lvl5pPr marL="126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0000"/>
              </a:lnSpc>
              <a:spcBef>
                <a:spcPts val="600"/>
              </a:spcBef>
              <a:buFont typeface="Arial" panose="020B0604020202020204" pitchFamily="34" charset="0"/>
              <a:buChar char="•"/>
            </a:pPr>
            <a:r>
              <a:rPr lang="en-US" sz="1800" b="1" dirty="0">
                <a:solidFill>
                  <a:srgbClr val="FFFF00"/>
                </a:solidFill>
                <a:latin typeface="+mn-lt"/>
              </a:rPr>
              <a:t>Pre-service TechEd teachers</a:t>
            </a:r>
          </a:p>
          <a:p>
            <a:pPr marL="746125" lvl="1" indent="-285750">
              <a:lnSpc>
                <a:spcPct val="100000"/>
              </a:lnSpc>
              <a:spcBef>
                <a:spcPts val="600"/>
              </a:spcBef>
              <a:buFont typeface="Arial" panose="020B0604020202020204" pitchFamily="34" charset="0"/>
              <a:buChar char="•"/>
            </a:pPr>
            <a:r>
              <a:rPr lang="en-US" sz="1800" b="1" dirty="0">
                <a:latin typeface="+mn-lt"/>
              </a:rPr>
              <a:t>Teacher Candidates</a:t>
            </a:r>
          </a:p>
          <a:p>
            <a:pPr marL="746125" lvl="1" indent="-285750">
              <a:lnSpc>
                <a:spcPct val="100000"/>
              </a:lnSpc>
              <a:spcBef>
                <a:spcPts val="600"/>
              </a:spcBef>
              <a:buFont typeface="Arial" panose="020B0604020202020204" pitchFamily="34" charset="0"/>
              <a:buChar char="•"/>
            </a:pPr>
            <a:r>
              <a:rPr lang="en-US" sz="1800" b="1" dirty="0">
                <a:latin typeface="+mn-lt"/>
              </a:rPr>
              <a:t>Technology Education</a:t>
            </a:r>
            <a:r>
              <a:rPr lang="en-US" sz="1800" dirty="0">
                <a:latin typeface="+mn-lt"/>
              </a:rPr>
              <a:t>: Part of British Columbia Applied Design, Skills and Technologies Curriculum – “Shop Class” </a:t>
            </a:r>
          </a:p>
          <a:p>
            <a:pPr>
              <a:lnSpc>
                <a:spcPct val="100000"/>
              </a:lnSpc>
              <a:spcBef>
                <a:spcPts val="600"/>
              </a:spcBef>
            </a:pPr>
            <a:endParaRPr lang="en-US" sz="1800" dirty="0">
              <a:solidFill>
                <a:schemeClr val="bg1"/>
              </a:solidFill>
              <a:latin typeface="+mn-lt"/>
              <a:ea typeface="Arial" panose="020B0604020202020204" pitchFamily="34" charset="0"/>
            </a:endParaRPr>
          </a:p>
          <a:p>
            <a:pPr marL="285750" indent="-285750">
              <a:lnSpc>
                <a:spcPct val="100000"/>
              </a:lnSpc>
              <a:spcBef>
                <a:spcPts val="600"/>
              </a:spcBef>
              <a:buFont typeface="Arial" panose="020B0604020202020204" pitchFamily="34" charset="0"/>
              <a:buChar char="•"/>
            </a:pPr>
            <a:r>
              <a:rPr lang="en-US" sz="1800" dirty="0">
                <a:solidFill>
                  <a:schemeClr val="bg1"/>
                </a:solidFill>
                <a:latin typeface="+mn-lt"/>
                <a:ea typeface="Arial" panose="020B0604020202020204" pitchFamily="34" charset="0"/>
              </a:rPr>
              <a:t>“</a:t>
            </a:r>
            <a:r>
              <a:rPr lang="en-US" sz="1800" b="1" dirty="0">
                <a:solidFill>
                  <a:srgbClr val="FFFF00"/>
                </a:solidFill>
                <a:latin typeface="+mn-lt"/>
                <a:ea typeface="Arial" panose="020B0604020202020204" pitchFamily="34" charset="0"/>
              </a:rPr>
              <a:t>Metaphors</a:t>
            </a:r>
            <a:r>
              <a:rPr lang="en-US" sz="1800" dirty="0">
                <a:solidFill>
                  <a:schemeClr val="bg1"/>
                </a:solidFill>
                <a:latin typeface="+mn-lt"/>
                <a:ea typeface="Arial" panose="020B0604020202020204" pitchFamily="34" charset="0"/>
              </a:rPr>
              <a:t> are </a:t>
            </a:r>
            <a:r>
              <a:rPr lang="en-US" sz="1800" u="sng" dirty="0">
                <a:solidFill>
                  <a:schemeClr val="bg1"/>
                </a:solidFill>
                <a:latin typeface="+mn-lt"/>
                <a:ea typeface="Arial" panose="020B0604020202020204" pitchFamily="34" charset="0"/>
              </a:rPr>
              <a:t>a non-literal use of language</a:t>
            </a:r>
            <a:r>
              <a:rPr lang="en-US" sz="1800" dirty="0">
                <a:solidFill>
                  <a:schemeClr val="bg1"/>
                </a:solidFill>
                <a:latin typeface="+mn-lt"/>
                <a:ea typeface="Arial" panose="020B0604020202020204" pitchFamily="34" charset="0"/>
              </a:rPr>
              <a:t>; for example, when we say that “my dog flew across the garden to chase the squirrel,” we do not mean that the dog literally grew wings and flew. </a:t>
            </a:r>
            <a:r>
              <a:rPr lang="en-US" sz="1800" dirty="0">
                <a:solidFill>
                  <a:srgbClr val="FFFF00"/>
                </a:solidFill>
                <a:latin typeface="+mn-lt"/>
                <a:ea typeface="Arial" panose="020B0604020202020204" pitchFamily="34" charset="0"/>
              </a:rPr>
              <a:t>Metaphors can be seen as a super-category of all such uses of language, </a:t>
            </a:r>
            <a:r>
              <a:rPr lang="en-US" sz="1800" b="1" dirty="0">
                <a:solidFill>
                  <a:srgbClr val="FFFF00"/>
                </a:solidFill>
                <a:latin typeface="+mn-lt"/>
                <a:ea typeface="Arial" panose="020B0604020202020204" pitchFamily="34" charset="0"/>
              </a:rPr>
              <a:t>including analogy and simile</a:t>
            </a:r>
            <a:r>
              <a:rPr lang="en-US" sz="1800" dirty="0">
                <a:solidFill>
                  <a:schemeClr val="bg1"/>
                </a:solidFill>
                <a:latin typeface="+mn-lt"/>
                <a:ea typeface="Arial" panose="020B0604020202020204" pitchFamily="34" charset="0"/>
              </a:rPr>
              <a:t>” (Weller, 2022, p. 6)</a:t>
            </a:r>
            <a:endParaRPr lang="en-US" sz="1400" dirty="0">
              <a:latin typeface="+mn-lt"/>
            </a:endParaRPr>
          </a:p>
        </p:txBody>
      </p:sp>
    </p:spTree>
    <p:extLst>
      <p:ext uri="{BB962C8B-B14F-4D97-AF65-F5344CB8AC3E}">
        <p14:creationId xmlns:p14="http://schemas.microsoft.com/office/powerpoint/2010/main" val="10522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6">
            <a:extLst>
              <a:ext uri="{FF2B5EF4-FFF2-40B4-BE49-F238E27FC236}">
                <a16:creationId xmlns:a16="http://schemas.microsoft.com/office/drawing/2014/main" id="{A1351207-8587-4249-BA11-68C3DC92504A}"/>
              </a:ext>
            </a:extLst>
          </p:cNvPr>
          <p:cNvSpPr>
            <a:spLocks noGrp="1" noChangeArrowheads="1"/>
          </p:cNvSpPr>
          <p:nvPr>
            <p:ph type="body" sz="quarter" idx="13"/>
          </p:nvPr>
        </p:nvSpPr>
        <p:spPr>
          <a:xfrm>
            <a:off x="343405" y="920431"/>
            <a:ext cx="6020123" cy="3870039"/>
          </a:xfrm>
        </p:spPr>
        <p:txBody>
          <a:bodyPr/>
          <a:lstStyle/>
          <a:p>
            <a:pPr>
              <a:lnSpc>
                <a:spcPct val="100000"/>
              </a:lnSpc>
              <a:spcBef>
                <a:spcPts val="600"/>
              </a:spcBef>
            </a:pPr>
            <a:r>
              <a:rPr lang="en-US" sz="1800" dirty="0">
                <a:latin typeface="+mn-lt"/>
              </a:rPr>
              <a:t>1. </a:t>
            </a:r>
            <a:r>
              <a:rPr lang="en-US" sz="1800" b="1" dirty="0">
                <a:solidFill>
                  <a:srgbClr val="FFFF00"/>
                </a:solidFill>
                <a:latin typeface="+mn-lt"/>
              </a:rPr>
              <a:t>Week 2</a:t>
            </a:r>
            <a:r>
              <a:rPr lang="en-US" sz="1800" dirty="0">
                <a:latin typeface="+mn-lt"/>
              </a:rPr>
              <a:t>: TCs just starting their BEd</a:t>
            </a:r>
          </a:p>
          <a:p>
            <a:pPr marL="342900" indent="-342900">
              <a:lnSpc>
                <a:spcPct val="100000"/>
              </a:lnSpc>
              <a:spcBef>
                <a:spcPts val="600"/>
              </a:spcBef>
              <a:buFont typeface="Arial" panose="020B0604020202020204" pitchFamily="34" charset="0"/>
              <a:buChar char="•"/>
            </a:pPr>
            <a:r>
              <a:rPr lang="en-US" sz="1800" dirty="0">
                <a:latin typeface="+mn-lt"/>
              </a:rPr>
              <a:t>Transitioning: student – TC – proto-professional</a:t>
            </a:r>
          </a:p>
          <a:p>
            <a:pPr marL="342900" indent="-342900">
              <a:lnSpc>
                <a:spcPct val="100000"/>
              </a:lnSpc>
              <a:spcBef>
                <a:spcPts val="600"/>
              </a:spcBef>
              <a:buFont typeface="Arial" panose="020B0604020202020204" pitchFamily="34" charset="0"/>
              <a:buChar char="•"/>
            </a:pPr>
            <a:r>
              <a:rPr lang="en-US" sz="1800" dirty="0">
                <a:latin typeface="+mn-lt"/>
              </a:rPr>
              <a:t>Seeking / forming “teacher identity”</a:t>
            </a:r>
          </a:p>
          <a:p>
            <a:pPr marL="342900" indent="-342900">
              <a:lnSpc>
                <a:spcPct val="100000"/>
              </a:lnSpc>
              <a:spcBef>
                <a:spcPts val="600"/>
              </a:spcBef>
              <a:buFont typeface="Arial" panose="020B0604020202020204" pitchFamily="34" charset="0"/>
              <a:buChar char="•"/>
            </a:pPr>
            <a:endParaRPr lang="en-US" sz="1800" dirty="0">
              <a:latin typeface="+mn-lt"/>
            </a:endParaRPr>
          </a:p>
          <a:p>
            <a:pPr marL="228600">
              <a:lnSpc>
                <a:spcPct val="100000"/>
              </a:lnSpc>
              <a:spcBef>
                <a:spcPts val="600"/>
              </a:spcBef>
            </a:pPr>
            <a:r>
              <a:rPr lang="en-CA" sz="1800" dirty="0">
                <a:effectLst/>
                <a:latin typeface="+mn-lt"/>
                <a:ea typeface="Arial" panose="020B0604020202020204" pitchFamily="34" charset="0"/>
                <a:cs typeface="Times New Roman" panose="02020603050405020304" pitchFamily="18" charset="0"/>
              </a:rPr>
              <a:t>“[T]he central role played by a novice's image of self as teacher emerges once again as an important theme in studies of </a:t>
            </a:r>
            <a:r>
              <a:rPr lang="en-CA" sz="1800" b="1" u="sng" dirty="0">
                <a:solidFill>
                  <a:srgbClr val="FFFF00"/>
                </a:solidFill>
                <a:effectLst/>
                <a:latin typeface="+mn-lt"/>
                <a:ea typeface="Arial" panose="020B0604020202020204" pitchFamily="34" charset="0"/>
                <a:cs typeface="Times New Roman" panose="02020603050405020304" pitchFamily="18" charset="0"/>
              </a:rPr>
              <a:t>professional growth</a:t>
            </a:r>
            <a:r>
              <a:rPr lang="en-CA" sz="1800" dirty="0">
                <a:effectLst/>
                <a:latin typeface="+mn-lt"/>
                <a:ea typeface="Arial" panose="020B0604020202020204" pitchFamily="34" charset="0"/>
                <a:cs typeface="Times New Roman" panose="02020603050405020304" pitchFamily="18" charset="0"/>
              </a:rPr>
              <a:t>.” (</a:t>
            </a:r>
            <a:r>
              <a:rPr lang="en-CA" sz="1800" b="1" dirty="0">
                <a:solidFill>
                  <a:srgbClr val="FFFF00"/>
                </a:solidFill>
                <a:effectLst/>
                <a:latin typeface="+mn-lt"/>
                <a:ea typeface="Arial" panose="020B0604020202020204" pitchFamily="34" charset="0"/>
                <a:cs typeface="Times New Roman" panose="02020603050405020304" pitchFamily="18" charset="0"/>
              </a:rPr>
              <a:t>Kagan</a:t>
            </a:r>
            <a:r>
              <a:rPr lang="en-CA" sz="1800" dirty="0">
                <a:effectLst/>
                <a:latin typeface="+mn-lt"/>
                <a:ea typeface="Arial" panose="020B0604020202020204" pitchFamily="34" charset="0"/>
                <a:cs typeface="Times New Roman" panose="02020603050405020304" pitchFamily="18" charset="0"/>
              </a:rPr>
              <a:t>, 1992)</a:t>
            </a:r>
            <a:endParaRPr lang="en-US" sz="1800" dirty="0">
              <a:effectLst/>
              <a:latin typeface="+mn-lt"/>
              <a:ea typeface="Arial" panose="020B0604020202020204" pitchFamily="34" charset="0"/>
              <a:cs typeface="Times New Roman" panose="02020603050405020304" pitchFamily="18" charset="0"/>
            </a:endParaRPr>
          </a:p>
          <a:p>
            <a:pPr marL="342900" lvl="1" indent="-342900">
              <a:lnSpc>
                <a:spcPct val="100000"/>
              </a:lnSpc>
              <a:spcBef>
                <a:spcPts val="600"/>
              </a:spcBef>
            </a:pPr>
            <a:endParaRPr lang="en-US" sz="1800" dirty="0">
              <a:latin typeface="+mn-lt"/>
            </a:endParaRPr>
          </a:p>
          <a:p>
            <a:pPr>
              <a:lnSpc>
                <a:spcPct val="100000"/>
              </a:lnSpc>
              <a:spcBef>
                <a:spcPts val="600"/>
              </a:spcBef>
            </a:pPr>
            <a:r>
              <a:rPr lang="en-US" sz="1800" dirty="0">
                <a:latin typeface="+mn-lt"/>
              </a:rPr>
              <a:t>2. By </a:t>
            </a:r>
            <a:r>
              <a:rPr lang="en-US" sz="1800" b="1" dirty="0">
                <a:solidFill>
                  <a:srgbClr val="FFFF00"/>
                </a:solidFill>
                <a:latin typeface="+mn-lt"/>
              </a:rPr>
              <a:t>Week 13</a:t>
            </a:r>
            <a:r>
              <a:rPr lang="en-US" sz="1800" dirty="0">
                <a:latin typeface="+mn-lt"/>
              </a:rPr>
              <a:t>: TCs had inquiry, </a:t>
            </a:r>
            <a:r>
              <a:rPr lang="en-US" sz="1800" dirty="0" err="1">
                <a:latin typeface="+mn-lt"/>
              </a:rPr>
              <a:t>edpsych</a:t>
            </a:r>
            <a:r>
              <a:rPr lang="en-US" sz="1800" dirty="0">
                <a:latin typeface="+mn-lt"/>
              </a:rPr>
              <a:t>, practicum, LLED….</a:t>
            </a:r>
          </a:p>
          <a:p>
            <a:pPr marL="342900" indent="-342900">
              <a:lnSpc>
                <a:spcPct val="100000"/>
              </a:lnSpc>
              <a:spcBef>
                <a:spcPts val="600"/>
              </a:spcBef>
              <a:buFont typeface="Arial" panose="020B0604020202020204" pitchFamily="34" charset="0"/>
              <a:buChar char="•"/>
            </a:pPr>
            <a:r>
              <a:rPr lang="en-US" sz="1800" b="1" dirty="0">
                <a:solidFill>
                  <a:srgbClr val="FFFF00"/>
                </a:solidFill>
                <a:latin typeface="+mn-lt"/>
              </a:rPr>
              <a:t>My class </a:t>
            </a:r>
          </a:p>
        </p:txBody>
      </p:sp>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343405" y="353030"/>
            <a:ext cx="7886700" cy="432047"/>
          </a:xfrm>
        </p:spPr>
        <p:txBody>
          <a:bodyPr/>
          <a:lstStyle/>
          <a:p>
            <a:pPr>
              <a:defRPr/>
            </a:pPr>
            <a:r>
              <a:rPr lang="en-US" sz="2800" dirty="0"/>
              <a:t>What Happened?</a:t>
            </a:r>
            <a:endParaRPr lang="en-CA" sz="2400" dirty="0">
              <a:ea typeface="ＭＳ Ｐゴシック" charset="-128"/>
            </a:endParaRPr>
          </a:p>
        </p:txBody>
      </p:sp>
      <p:pic>
        <p:nvPicPr>
          <p:cNvPr id="2" name="Picture 1" descr="A picture containing blue, cloth, accessory&#10;&#10;Description automatically generated">
            <a:extLst>
              <a:ext uri="{FF2B5EF4-FFF2-40B4-BE49-F238E27FC236}">
                <a16:creationId xmlns:a16="http://schemas.microsoft.com/office/drawing/2014/main" id="{6C836612-13B5-E25B-3703-A93D604A6C1D}"/>
              </a:ext>
            </a:extLst>
          </p:cNvPr>
          <p:cNvPicPr>
            <a:picLocks noChangeAspect="1"/>
          </p:cNvPicPr>
          <p:nvPr/>
        </p:nvPicPr>
        <p:blipFill>
          <a:blip r:embed="rId3"/>
          <a:stretch>
            <a:fillRect/>
          </a:stretch>
        </p:blipFill>
        <p:spPr>
          <a:xfrm rot="5400000">
            <a:off x="6527378" y="1341775"/>
            <a:ext cx="2441551" cy="2441551"/>
          </a:xfrm>
          <a:prstGeom prst="rect">
            <a:avLst/>
          </a:prstGeom>
        </p:spPr>
      </p:pic>
    </p:spTree>
    <p:extLst>
      <p:ext uri="{BB962C8B-B14F-4D97-AF65-F5344CB8AC3E}">
        <p14:creationId xmlns:p14="http://schemas.microsoft.com/office/powerpoint/2010/main" val="27578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871D44-9D7F-8A8B-8FB4-2E3A63EF7E8D}"/>
              </a:ext>
            </a:extLst>
          </p:cNvPr>
          <p:cNvSpPr>
            <a:spLocks noGrp="1"/>
          </p:cNvSpPr>
          <p:nvPr>
            <p:ph type="body" sz="quarter" idx="13"/>
          </p:nvPr>
        </p:nvSpPr>
        <p:spPr>
          <a:xfrm>
            <a:off x="379380" y="4088676"/>
            <a:ext cx="8608978" cy="765006"/>
          </a:xfrm>
        </p:spPr>
        <p:txBody>
          <a:bodyPr/>
          <a:lstStyle/>
          <a:p>
            <a:pPr marL="457200" indent="-457200">
              <a:lnSpc>
                <a:spcPct val="100000"/>
              </a:lnSpc>
              <a:spcBef>
                <a:spcPts val="600"/>
              </a:spcBef>
            </a:pPr>
            <a:r>
              <a:rPr lang="en-US" sz="1800" dirty="0">
                <a:solidFill>
                  <a:schemeClr val="bg1"/>
                </a:solidFill>
                <a:latin typeface="+mn-lt"/>
              </a:rPr>
              <a:t> </a:t>
            </a:r>
            <a:r>
              <a:rPr lang="en-US" sz="1800" dirty="0" err="1">
                <a:solidFill>
                  <a:schemeClr val="bg1"/>
                </a:solidFill>
                <a:effectLst/>
                <a:latin typeface="+mn-lt"/>
                <a:ea typeface="DengXian" panose="02010600030101010101" pitchFamily="2" charset="-122"/>
                <a:cs typeface="Times New Roman" panose="02020603050405020304" pitchFamily="18" charset="0"/>
              </a:rPr>
              <a:t>Nardi</a:t>
            </a:r>
            <a:r>
              <a:rPr lang="en-US" sz="1800" dirty="0">
                <a:solidFill>
                  <a:schemeClr val="bg1"/>
                </a:solidFill>
                <a:effectLst/>
                <a:latin typeface="+mn-lt"/>
                <a:ea typeface="DengXian" panose="02010600030101010101" pitchFamily="2" charset="-122"/>
                <a:cs typeface="Times New Roman" panose="02020603050405020304" pitchFamily="18" charset="0"/>
              </a:rPr>
              <a:t>, B. A., &amp; </a:t>
            </a:r>
            <a:r>
              <a:rPr lang="en-US" sz="1800" dirty="0" err="1">
                <a:solidFill>
                  <a:schemeClr val="bg1"/>
                </a:solidFill>
                <a:effectLst/>
                <a:latin typeface="+mn-lt"/>
                <a:ea typeface="DengXian" panose="02010600030101010101" pitchFamily="2" charset="-122"/>
                <a:cs typeface="Times New Roman" panose="02020603050405020304" pitchFamily="18" charset="0"/>
              </a:rPr>
              <a:t>O'Day</a:t>
            </a:r>
            <a:r>
              <a:rPr lang="en-US" sz="1800" dirty="0">
                <a:solidFill>
                  <a:schemeClr val="bg1"/>
                </a:solidFill>
                <a:effectLst/>
                <a:latin typeface="+mn-lt"/>
                <a:ea typeface="DengXian" panose="02010600030101010101" pitchFamily="2" charset="-122"/>
                <a:cs typeface="Times New Roman" panose="02020603050405020304" pitchFamily="18" charset="0"/>
              </a:rPr>
              <a:t>, V. (1999;2000;). </a:t>
            </a:r>
            <a:r>
              <a:rPr lang="en-US" sz="1800" i="1" dirty="0">
                <a:solidFill>
                  <a:schemeClr val="bg1"/>
                </a:solidFill>
                <a:effectLst/>
                <a:latin typeface="+mn-lt"/>
                <a:ea typeface="DengXian" panose="02010600030101010101" pitchFamily="2" charset="-122"/>
                <a:cs typeface="Times New Roman" panose="02020603050405020304" pitchFamily="18" charset="0"/>
              </a:rPr>
              <a:t>Information ecologies: </a:t>
            </a:r>
            <a:r>
              <a:rPr lang="en-US" sz="1800" i="1" dirty="0">
                <a:solidFill>
                  <a:srgbClr val="FFFF00"/>
                </a:solidFill>
                <a:effectLst/>
                <a:latin typeface="+mn-lt"/>
                <a:ea typeface="DengXian" panose="02010600030101010101" pitchFamily="2" charset="-122"/>
                <a:cs typeface="Times New Roman" panose="02020603050405020304" pitchFamily="18" charset="0"/>
              </a:rPr>
              <a:t>Using technology with </a:t>
            </a:r>
            <a:r>
              <a:rPr lang="en-US" sz="1800" b="1" i="1" dirty="0">
                <a:solidFill>
                  <a:srgbClr val="FFFF00"/>
                </a:solidFill>
                <a:effectLst/>
                <a:latin typeface="+mn-lt"/>
                <a:ea typeface="DengXian" panose="02010600030101010101" pitchFamily="2" charset="-122"/>
                <a:cs typeface="Times New Roman" panose="02020603050405020304" pitchFamily="18" charset="0"/>
              </a:rPr>
              <a:t>heart</a:t>
            </a:r>
            <a:r>
              <a:rPr lang="en-US" sz="1800" dirty="0">
                <a:solidFill>
                  <a:schemeClr val="bg1"/>
                </a:solidFill>
                <a:effectLst/>
                <a:latin typeface="+mn-lt"/>
                <a:ea typeface="DengXian" panose="02010600030101010101" pitchFamily="2" charset="-122"/>
                <a:cs typeface="Times New Roman" panose="02020603050405020304" pitchFamily="18" charset="0"/>
              </a:rPr>
              <a:t>. </a:t>
            </a:r>
          </a:p>
          <a:p>
            <a:pPr marL="457200" indent="-457200">
              <a:lnSpc>
                <a:spcPct val="100000"/>
              </a:lnSpc>
              <a:spcBef>
                <a:spcPts val="600"/>
              </a:spcBef>
            </a:pPr>
            <a:endParaRPr lang="en-US" sz="1800" dirty="0">
              <a:solidFill>
                <a:schemeClr val="bg1"/>
              </a:solidFill>
              <a:latin typeface="+mn-lt"/>
            </a:endParaRPr>
          </a:p>
        </p:txBody>
      </p:sp>
      <p:sp>
        <p:nvSpPr>
          <p:cNvPr id="3" name="Title 2">
            <a:extLst>
              <a:ext uri="{FF2B5EF4-FFF2-40B4-BE49-F238E27FC236}">
                <a16:creationId xmlns:a16="http://schemas.microsoft.com/office/drawing/2014/main" id="{6885A10D-84E6-3D98-D00F-2AA02A28EB32}"/>
              </a:ext>
            </a:extLst>
          </p:cNvPr>
          <p:cNvSpPr>
            <a:spLocks noGrp="1"/>
          </p:cNvSpPr>
          <p:nvPr>
            <p:ph type="title"/>
          </p:nvPr>
        </p:nvSpPr>
        <p:spPr>
          <a:xfrm>
            <a:off x="213692" y="308371"/>
            <a:ext cx="8608977" cy="432047"/>
          </a:xfrm>
        </p:spPr>
        <p:txBody>
          <a:bodyPr/>
          <a:lstStyle/>
          <a:p>
            <a:pPr algn="ctr"/>
            <a:r>
              <a:rPr lang="en-US" sz="2800" dirty="0"/>
              <a:t>Conclusion: Head, Heart, Hands – Metaphors Matter	</a:t>
            </a:r>
          </a:p>
        </p:txBody>
      </p:sp>
      <p:pic>
        <p:nvPicPr>
          <p:cNvPr id="8" name="Picture 7">
            <a:extLst>
              <a:ext uri="{FF2B5EF4-FFF2-40B4-BE49-F238E27FC236}">
                <a16:creationId xmlns:a16="http://schemas.microsoft.com/office/drawing/2014/main" id="{BF1273A7-0CCB-E900-AC04-E12F0230412A}"/>
              </a:ext>
            </a:extLst>
          </p:cNvPr>
          <p:cNvPicPr>
            <a:picLocks noChangeAspect="1"/>
          </p:cNvPicPr>
          <p:nvPr/>
        </p:nvPicPr>
        <p:blipFill>
          <a:blip r:embed="rId3"/>
          <a:stretch>
            <a:fillRect/>
          </a:stretch>
        </p:blipFill>
        <p:spPr>
          <a:xfrm>
            <a:off x="213692" y="1063492"/>
            <a:ext cx="2841527" cy="2811083"/>
          </a:xfrm>
          <a:prstGeom prst="rect">
            <a:avLst/>
          </a:prstGeom>
        </p:spPr>
      </p:pic>
      <p:sp>
        <p:nvSpPr>
          <p:cNvPr id="4" name="TextBox 3">
            <a:extLst>
              <a:ext uri="{FF2B5EF4-FFF2-40B4-BE49-F238E27FC236}">
                <a16:creationId xmlns:a16="http://schemas.microsoft.com/office/drawing/2014/main" id="{F8ED02E1-B6BC-6240-E836-5DEF93279C84}"/>
              </a:ext>
            </a:extLst>
          </p:cNvPr>
          <p:cNvSpPr txBox="1"/>
          <p:nvPr/>
        </p:nvSpPr>
        <p:spPr>
          <a:xfrm>
            <a:off x="3281258" y="1907266"/>
            <a:ext cx="5541411" cy="2292935"/>
          </a:xfrm>
          <a:prstGeom prst="rect">
            <a:avLst/>
          </a:prstGeom>
          <a:noFill/>
        </p:spPr>
        <p:txBody>
          <a:bodyPr wrap="square" rtlCol="0">
            <a:spAutoFit/>
          </a:bodyPr>
          <a:lstStyle/>
          <a:p>
            <a:r>
              <a:rPr lang="en-US" sz="1800" dirty="0">
                <a:solidFill>
                  <a:schemeClr val="bg1"/>
                </a:solidFill>
                <a:effectLst/>
                <a:latin typeface="+mn-lt"/>
                <a:ea typeface="DengXian" panose="02010600030101010101" pitchFamily="2" charset="-122"/>
              </a:rPr>
              <a:t>“Metaphors matter. People who see technology as a </a:t>
            </a:r>
            <a:r>
              <a:rPr lang="en-US" sz="1800" b="1" i="1" u="sng" dirty="0">
                <a:solidFill>
                  <a:srgbClr val="FFFF00"/>
                </a:solidFill>
                <a:effectLst/>
                <a:latin typeface="+mn-lt"/>
                <a:ea typeface="DengXian" panose="02010600030101010101" pitchFamily="2" charset="-122"/>
              </a:rPr>
              <a:t>tool</a:t>
            </a:r>
            <a:r>
              <a:rPr lang="en-US" sz="1800" dirty="0">
                <a:solidFill>
                  <a:schemeClr val="bg1"/>
                </a:solidFill>
                <a:effectLst/>
                <a:latin typeface="+mn-lt"/>
                <a:ea typeface="DengXian" panose="02010600030101010101" pitchFamily="2" charset="-122"/>
              </a:rPr>
              <a:t> see themselves controlling it. </a:t>
            </a:r>
          </a:p>
          <a:p>
            <a:r>
              <a:rPr lang="en-US" sz="1800" dirty="0">
                <a:solidFill>
                  <a:schemeClr val="bg1"/>
                </a:solidFill>
                <a:effectLst/>
                <a:latin typeface="+mn-lt"/>
                <a:ea typeface="DengXian" panose="02010600030101010101" pitchFamily="2" charset="-122"/>
              </a:rPr>
              <a:t>People who see technology as a </a:t>
            </a:r>
            <a:r>
              <a:rPr lang="en-US" sz="1800" b="1" u="sng" dirty="0">
                <a:solidFill>
                  <a:srgbClr val="FFFF00"/>
                </a:solidFill>
                <a:effectLst/>
                <a:latin typeface="+mn-lt"/>
                <a:ea typeface="DengXian" panose="02010600030101010101" pitchFamily="2" charset="-122"/>
              </a:rPr>
              <a:t>system</a:t>
            </a:r>
            <a:r>
              <a:rPr lang="en-US" sz="1800" dirty="0">
                <a:solidFill>
                  <a:schemeClr val="bg1"/>
                </a:solidFill>
                <a:effectLst/>
                <a:latin typeface="+mn-lt"/>
                <a:ea typeface="DengXian" panose="02010600030101010101" pitchFamily="2" charset="-122"/>
              </a:rPr>
              <a:t> see themselves caught up inside it. </a:t>
            </a:r>
          </a:p>
          <a:p>
            <a:r>
              <a:rPr lang="en-US" sz="1800" dirty="0">
                <a:solidFill>
                  <a:schemeClr val="bg1"/>
                </a:solidFill>
                <a:effectLst/>
                <a:latin typeface="+mn-lt"/>
                <a:ea typeface="DengXian" panose="02010600030101010101" pitchFamily="2" charset="-122"/>
              </a:rPr>
              <a:t>We see technology as part of an </a:t>
            </a:r>
            <a:r>
              <a:rPr lang="en-US" sz="1800" b="1" u="sng" dirty="0">
                <a:solidFill>
                  <a:srgbClr val="FFFF00"/>
                </a:solidFill>
                <a:effectLst/>
                <a:latin typeface="+mn-lt"/>
                <a:ea typeface="DengXian" panose="02010600030101010101" pitchFamily="2" charset="-122"/>
              </a:rPr>
              <a:t>ecology</a:t>
            </a:r>
            <a:r>
              <a:rPr lang="en-US" sz="1800" dirty="0">
                <a:solidFill>
                  <a:schemeClr val="bg1"/>
                </a:solidFill>
                <a:effectLst/>
                <a:latin typeface="+mn-lt"/>
                <a:ea typeface="DengXian" panose="02010600030101010101" pitchFamily="2" charset="-122"/>
              </a:rPr>
              <a:t>, surrounded by a dense network of relationships in local environments” </a:t>
            </a:r>
            <a:br>
              <a:rPr lang="en-US" sz="1800" dirty="0">
                <a:solidFill>
                  <a:schemeClr val="bg1"/>
                </a:solidFill>
                <a:effectLst/>
                <a:latin typeface="+mn-lt"/>
                <a:ea typeface="DengXian" panose="02010600030101010101" pitchFamily="2" charset="-122"/>
              </a:rPr>
            </a:br>
            <a:r>
              <a:rPr lang="en-US" sz="1100" dirty="0">
                <a:solidFill>
                  <a:schemeClr val="bg1"/>
                </a:solidFill>
                <a:effectLst/>
                <a:latin typeface="+mn-lt"/>
                <a:ea typeface="DengXian" panose="02010600030101010101" pitchFamily="2" charset="-122"/>
              </a:rPr>
              <a:t>(p. 27) </a:t>
            </a:r>
            <a:endParaRPr lang="en-US" sz="1800" dirty="0">
              <a:solidFill>
                <a:schemeClr val="bg1"/>
              </a:solidFill>
              <a:effectLst/>
              <a:latin typeface="+mn-lt"/>
              <a:ea typeface="DengXian" panose="02010600030101010101" pitchFamily="2" charset="-122"/>
            </a:endParaRPr>
          </a:p>
          <a:p>
            <a:endParaRPr lang="en-US" dirty="0">
              <a:solidFill>
                <a:schemeClr val="bg1"/>
              </a:solidFill>
              <a:latin typeface="+mn-lt"/>
            </a:endParaRPr>
          </a:p>
        </p:txBody>
      </p:sp>
      <p:sp>
        <p:nvSpPr>
          <p:cNvPr id="9" name="TextBox 8">
            <a:extLst>
              <a:ext uri="{FF2B5EF4-FFF2-40B4-BE49-F238E27FC236}">
                <a16:creationId xmlns:a16="http://schemas.microsoft.com/office/drawing/2014/main" id="{18AA906F-CBF3-4D20-C68D-523853AB1DD9}"/>
              </a:ext>
            </a:extLst>
          </p:cNvPr>
          <p:cNvSpPr txBox="1"/>
          <p:nvPr/>
        </p:nvSpPr>
        <p:spPr>
          <a:xfrm>
            <a:off x="8228780" y="4651057"/>
            <a:ext cx="593889" cy="984885"/>
          </a:xfrm>
          <a:prstGeom prst="rect">
            <a:avLst/>
          </a:prstGeom>
          <a:noFill/>
        </p:spPr>
        <p:txBody>
          <a:bodyPr wrap="square" rtlCol="0">
            <a:spAutoFit/>
          </a:bodyPr>
          <a:lstStyle/>
          <a:p>
            <a:r>
              <a:rPr lang="zh-CN" altLang="en-US" sz="1800" b="1" i="1" dirty="0">
                <a:solidFill>
                  <a:srgbClr val="FF0000"/>
                </a:solidFill>
                <a:latin typeface="+mn-ea"/>
                <a:ea typeface="+mn-ea"/>
                <a:cs typeface="Times New Roman" panose="02020603050405020304" pitchFamily="18" charset="0"/>
              </a:rPr>
              <a:t>╬╬</a:t>
            </a:r>
            <a:endParaRPr lang="en-US" sz="1800" b="1" dirty="0">
              <a:latin typeface="+mn-ea"/>
              <a:ea typeface="+mn-ea"/>
            </a:endParaRPr>
          </a:p>
          <a:p>
            <a:endParaRPr lang="en-US" sz="4000" b="1" dirty="0"/>
          </a:p>
        </p:txBody>
      </p:sp>
    </p:spTree>
    <p:extLst>
      <p:ext uri="{BB962C8B-B14F-4D97-AF65-F5344CB8AC3E}">
        <p14:creationId xmlns:p14="http://schemas.microsoft.com/office/powerpoint/2010/main" val="2987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13041" y="195486"/>
            <a:ext cx="7886700" cy="432047"/>
          </a:xfrm>
        </p:spPr>
        <p:txBody>
          <a:bodyPr/>
          <a:lstStyle/>
          <a:p>
            <a:pPr>
              <a:defRPr/>
            </a:pPr>
            <a:r>
              <a:rPr lang="en-US" sz="2800" dirty="0">
                <a:ea typeface="ＭＳ Ｐゴシック" charset="-128"/>
              </a:rPr>
              <a:t>References </a:t>
            </a:r>
            <a:r>
              <a:rPr lang="en-US" sz="1200" dirty="0">
                <a:ea typeface="ＭＳ Ｐゴシック" charset="-128"/>
              </a:rPr>
              <a:t>(1/2)</a:t>
            </a:r>
            <a:endParaRPr lang="en-CA" sz="2400" dirty="0">
              <a:ea typeface="ＭＳ Ｐゴシック" charset="-128"/>
            </a:endParaRPr>
          </a:p>
        </p:txBody>
      </p:sp>
      <p:sp>
        <p:nvSpPr>
          <p:cNvPr id="3" name="Text Placeholder 2">
            <a:extLst>
              <a:ext uri="{FF2B5EF4-FFF2-40B4-BE49-F238E27FC236}">
                <a16:creationId xmlns:a16="http://schemas.microsoft.com/office/drawing/2014/main" id="{BC4BE7F8-26C4-A965-94ED-EAFC4D4CD886}"/>
              </a:ext>
            </a:extLst>
          </p:cNvPr>
          <p:cNvSpPr>
            <a:spLocks noGrp="1"/>
          </p:cNvSpPr>
          <p:nvPr>
            <p:ph type="body" sz="quarter" idx="13"/>
          </p:nvPr>
        </p:nvSpPr>
        <p:spPr>
          <a:xfrm>
            <a:off x="413041" y="627533"/>
            <a:ext cx="7661438" cy="4224908"/>
          </a:xfrm>
        </p:spPr>
        <p:txBody>
          <a:bodyPr/>
          <a:lstStyle/>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Alger, C. L. (2009). Secondary teachers' conceptual metaphors of teaching and learning: Changes over the career span. </a:t>
            </a:r>
            <a:r>
              <a:rPr lang="en-CA" sz="1200" i="1" kern="100" dirty="0">
                <a:solidFill>
                  <a:schemeClr val="bg1"/>
                </a:solidFill>
                <a:effectLst/>
                <a:latin typeface="+mn-lt"/>
                <a:ea typeface="DengXian" panose="02010600030101010101" pitchFamily="2" charset="-122"/>
                <a:cs typeface="Times New Roman" panose="02020603050405020304" pitchFamily="18" charset="0"/>
              </a:rPr>
              <a:t>Teaching and Teacher Educatio</a:t>
            </a:r>
            <a:r>
              <a:rPr lang="en-CA" sz="1200" kern="100" dirty="0">
                <a:solidFill>
                  <a:schemeClr val="bg1"/>
                </a:solidFill>
                <a:effectLst/>
                <a:latin typeface="+mn-lt"/>
                <a:ea typeface="DengXian" panose="02010600030101010101" pitchFamily="2" charset="-122"/>
                <a:cs typeface="Times New Roman" panose="02020603050405020304" pitchFamily="18" charset="0"/>
              </a:rPr>
              <a:t>n, 25(5), 743-751.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https://doi.org/10.1016/j.tate.2008.10.004</a:t>
            </a:r>
            <a:r>
              <a:rPr lang="en-CA" sz="1200" kern="100" dirty="0">
                <a:solidFill>
                  <a:schemeClr val="bg1"/>
                </a:solidFill>
                <a:effectLst/>
                <a:latin typeface="+mn-lt"/>
                <a:ea typeface="DengXian" panose="02010600030101010101" pitchFamily="2" charset="-122"/>
                <a:cs typeface="Times New Roman" panose="02020603050405020304" pitchFamily="18" charset="0"/>
              </a:rPr>
              <a:t>   </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Bullough, R. V., Jr, &amp; Stokes, D. K. (1994). Analyzing personal teaching metaphors in preservice teacher education as a means for encouraging professional development. </a:t>
            </a:r>
            <a:r>
              <a:rPr lang="en-CA" sz="1200" i="1" kern="100" dirty="0">
                <a:solidFill>
                  <a:schemeClr val="bg1"/>
                </a:solidFill>
                <a:effectLst/>
                <a:latin typeface="+mn-lt"/>
                <a:ea typeface="DengXian" panose="02010600030101010101" pitchFamily="2" charset="-122"/>
                <a:cs typeface="Times New Roman" panose="02020603050405020304" pitchFamily="18" charset="0"/>
              </a:rPr>
              <a:t>American Educational Research Journal</a:t>
            </a:r>
            <a:r>
              <a:rPr lang="en-CA" sz="1200" kern="100" dirty="0">
                <a:solidFill>
                  <a:schemeClr val="bg1"/>
                </a:solidFill>
                <a:effectLst/>
                <a:latin typeface="+mn-lt"/>
                <a:ea typeface="DengXian" panose="02010600030101010101" pitchFamily="2" charset="-122"/>
                <a:cs typeface="Times New Roman" panose="02020603050405020304" pitchFamily="18" charset="0"/>
              </a:rPr>
              <a:t>, 31(1), 197-224.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https://doi.org/10.3102/00028312031001197</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US" sz="1200" kern="100" dirty="0">
                <a:solidFill>
                  <a:schemeClr val="bg1"/>
                </a:solidFill>
                <a:effectLst/>
                <a:latin typeface="+mn-lt"/>
                <a:ea typeface="DengXian" panose="02010600030101010101" pitchFamily="2" charset="-122"/>
                <a:cs typeface="Times New Roman" panose="02020603050405020304" pitchFamily="18" charset="0"/>
              </a:rPr>
              <a:t>Ginn, M. [@shutupmikeginn]. (2014, September 7). </a:t>
            </a:r>
            <a:r>
              <a:rPr lang="en-US" sz="1200" i="1" kern="100" dirty="0">
                <a:solidFill>
                  <a:schemeClr val="bg1"/>
                </a:solidFill>
                <a:effectLst/>
                <a:latin typeface="+mn-lt"/>
                <a:ea typeface="DengXian" panose="02010600030101010101" pitchFamily="2" charset="-122"/>
                <a:cs typeface="Times New Roman" panose="02020603050405020304" pitchFamily="18" charset="0"/>
              </a:rPr>
              <a:t>We get it poets: things are like other things </a:t>
            </a:r>
            <a:r>
              <a:rPr lang="en-US" sz="1200" kern="100" dirty="0">
                <a:solidFill>
                  <a:schemeClr val="bg1"/>
                </a:solidFill>
                <a:effectLst/>
                <a:latin typeface="+mn-lt"/>
                <a:ea typeface="DengXian" panose="02010600030101010101" pitchFamily="2" charset="-122"/>
                <a:cs typeface="Times New Roman" panose="02020603050405020304" pitchFamily="18" charset="0"/>
              </a:rPr>
              <a:t>[Tweet]. </a:t>
            </a:r>
            <a:r>
              <a:rPr lang="en-US" sz="1200" i="1" kern="100" dirty="0">
                <a:solidFill>
                  <a:schemeClr val="bg1"/>
                </a:solidFill>
                <a:effectLst/>
                <a:latin typeface="+mn-lt"/>
                <a:ea typeface="DengXian" panose="02010600030101010101" pitchFamily="2" charset="-122"/>
                <a:cs typeface="Times New Roman" panose="02020603050405020304" pitchFamily="18" charset="0"/>
              </a:rPr>
              <a:t>Twitter</a:t>
            </a:r>
            <a:r>
              <a:rPr lang="en-US" sz="1200" kern="100" dirty="0">
                <a:solidFill>
                  <a:schemeClr val="bg1"/>
                </a:solidFill>
                <a:effectLst/>
                <a:latin typeface="+mn-lt"/>
                <a:ea typeface="DengXian" panose="02010600030101010101" pitchFamily="2" charset="-122"/>
                <a:cs typeface="Times New Roman" panose="02020603050405020304" pitchFamily="18" charset="0"/>
              </a:rPr>
              <a:t>. https://twitter.com/shutupmikeginn/status/508799244778889216 </a:t>
            </a:r>
            <a:endParaRPr lang="en-CA"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err="1">
                <a:solidFill>
                  <a:schemeClr val="bg1"/>
                </a:solidFill>
                <a:effectLst/>
                <a:latin typeface="+mn-lt"/>
                <a:ea typeface="DengXian" panose="02010600030101010101" pitchFamily="2" charset="-122"/>
                <a:cs typeface="Times New Roman" panose="02020603050405020304" pitchFamily="18" charset="0"/>
              </a:rPr>
              <a:t>Grimmett</a:t>
            </a:r>
            <a:r>
              <a:rPr lang="en-CA" sz="1200" kern="100" dirty="0">
                <a:solidFill>
                  <a:schemeClr val="bg1"/>
                </a:solidFill>
                <a:effectLst/>
                <a:latin typeface="+mn-lt"/>
                <a:ea typeface="DengXian" panose="02010600030101010101" pitchFamily="2" charset="-122"/>
                <a:cs typeface="Times New Roman" panose="02020603050405020304" pitchFamily="18" charset="0"/>
              </a:rPr>
              <a:t>, P., &amp; Mackinnon, A. (1992). Craft knowledge and the education of teachers. </a:t>
            </a:r>
            <a:r>
              <a:rPr lang="en-CA" sz="1200" i="1" kern="100" dirty="0">
                <a:solidFill>
                  <a:schemeClr val="bg1"/>
                </a:solidFill>
                <a:effectLst/>
                <a:latin typeface="+mn-lt"/>
                <a:ea typeface="DengXian" panose="02010600030101010101" pitchFamily="2" charset="-122"/>
                <a:cs typeface="Times New Roman" panose="02020603050405020304" pitchFamily="18" charset="0"/>
              </a:rPr>
              <a:t>Review of Research in Education</a:t>
            </a:r>
            <a:r>
              <a:rPr lang="en-CA" sz="1200" kern="100" dirty="0">
                <a:solidFill>
                  <a:schemeClr val="bg1"/>
                </a:solidFill>
                <a:effectLst/>
                <a:latin typeface="+mn-lt"/>
                <a:ea typeface="DengXian" panose="02010600030101010101" pitchFamily="2" charset="-122"/>
                <a:cs typeface="Times New Roman" panose="02020603050405020304" pitchFamily="18" charset="0"/>
              </a:rPr>
              <a:t>, 18, 385-456.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https://doi.org/10.3102/0091732X018001385</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Grossman, P. L., &amp; </a:t>
            </a:r>
            <a:r>
              <a:rPr lang="en-CA" sz="1200" kern="100" dirty="0" err="1">
                <a:solidFill>
                  <a:schemeClr val="bg1"/>
                </a:solidFill>
                <a:effectLst/>
                <a:latin typeface="+mn-lt"/>
                <a:ea typeface="DengXian" panose="02010600030101010101" pitchFamily="2" charset="-122"/>
                <a:cs typeface="Times New Roman" panose="02020603050405020304" pitchFamily="18" charset="0"/>
              </a:rPr>
              <a:t>Stodolsky</a:t>
            </a:r>
            <a:r>
              <a:rPr lang="en-CA" sz="1200" kern="100" dirty="0">
                <a:solidFill>
                  <a:schemeClr val="bg1"/>
                </a:solidFill>
                <a:effectLst/>
                <a:latin typeface="+mn-lt"/>
                <a:ea typeface="DengXian" panose="02010600030101010101" pitchFamily="2" charset="-122"/>
                <a:cs typeface="Times New Roman" panose="02020603050405020304" pitchFamily="18" charset="0"/>
              </a:rPr>
              <a:t>, S. S. (1995). Content as context: The role of school subjects in secondary school teaching. </a:t>
            </a:r>
            <a:r>
              <a:rPr lang="en-CA" sz="1200" i="1" kern="100" dirty="0">
                <a:solidFill>
                  <a:schemeClr val="bg1"/>
                </a:solidFill>
                <a:effectLst/>
                <a:latin typeface="+mn-lt"/>
                <a:ea typeface="DengXian" panose="02010600030101010101" pitchFamily="2" charset="-122"/>
                <a:cs typeface="Times New Roman" panose="02020603050405020304" pitchFamily="18" charset="0"/>
              </a:rPr>
              <a:t>Educational Researcher</a:t>
            </a:r>
            <a:r>
              <a:rPr lang="en-CA" sz="1200" kern="100" dirty="0">
                <a:solidFill>
                  <a:schemeClr val="bg1"/>
                </a:solidFill>
                <a:effectLst/>
                <a:latin typeface="+mn-lt"/>
                <a:ea typeface="DengXian" panose="02010600030101010101" pitchFamily="2" charset="-122"/>
                <a:cs typeface="Times New Roman" panose="02020603050405020304" pitchFamily="18" charset="0"/>
              </a:rPr>
              <a:t>, 24(8), 5-23.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6">
                  <a:extLst>
                    <a:ext uri="{A12FA001-AC4F-418D-AE19-62706E023703}">
                      <ahyp:hlinkClr xmlns:ahyp="http://schemas.microsoft.com/office/drawing/2018/hyperlinkcolor" val="tx"/>
                    </a:ext>
                  </a:extLst>
                </a:hlinkClick>
              </a:rPr>
              <a:t>https://doi.org/10.3102/0013189X024008005</a:t>
            </a:r>
            <a:r>
              <a:rPr lang="en-US" sz="1200" kern="100" dirty="0">
                <a:solidFill>
                  <a:schemeClr val="bg1"/>
                </a:solidFill>
                <a:effectLst/>
                <a:latin typeface="+mn-lt"/>
                <a:ea typeface="DengXian" panose="02010600030101010101" pitchFamily="2" charset="-122"/>
                <a:cs typeface="Times New Roman" panose="02020603050405020304" pitchFamily="18" charset="0"/>
              </a:rPr>
              <a:t> </a:t>
            </a:r>
          </a:p>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Kagan, D. M. (1992). Professional growth among preservice and beginning teachers. </a:t>
            </a:r>
            <a:r>
              <a:rPr lang="en-CA" sz="1200" i="1" kern="100" dirty="0">
                <a:solidFill>
                  <a:schemeClr val="bg1"/>
                </a:solidFill>
                <a:effectLst/>
                <a:latin typeface="+mn-lt"/>
                <a:ea typeface="DengXian" panose="02010600030101010101" pitchFamily="2" charset="-122"/>
                <a:cs typeface="Times New Roman" panose="02020603050405020304" pitchFamily="18" charset="0"/>
              </a:rPr>
              <a:t>Review of Educational Research</a:t>
            </a:r>
            <a:r>
              <a:rPr lang="en-CA" sz="1200" kern="100" dirty="0">
                <a:solidFill>
                  <a:schemeClr val="bg1"/>
                </a:solidFill>
                <a:effectLst/>
                <a:latin typeface="+mn-lt"/>
                <a:ea typeface="DengXian" panose="02010600030101010101" pitchFamily="2" charset="-122"/>
                <a:cs typeface="Times New Roman" panose="02020603050405020304" pitchFamily="18" charset="0"/>
              </a:rPr>
              <a:t>, 62(2), 129-169.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7">
                  <a:extLst>
                    <a:ext uri="{A12FA001-AC4F-418D-AE19-62706E023703}">
                      <ahyp:hlinkClr xmlns:ahyp="http://schemas.microsoft.com/office/drawing/2018/hyperlinkcolor" val="tx"/>
                    </a:ext>
                  </a:extLst>
                </a:hlinkClick>
              </a:rPr>
              <a:t>https://doi.org/10.3102/00346543062002129</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Lakoff, G., &amp; Johnson, M. (1980). </a:t>
            </a:r>
            <a:r>
              <a:rPr lang="en-CA" sz="1200" i="1" kern="100" dirty="0">
                <a:solidFill>
                  <a:schemeClr val="bg1"/>
                </a:solidFill>
                <a:effectLst/>
                <a:latin typeface="+mn-lt"/>
                <a:ea typeface="DengXian" panose="02010600030101010101" pitchFamily="2" charset="-122"/>
                <a:cs typeface="Times New Roman" panose="02020603050405020304" pitchFamily="18" charset="0"/>
              </a:rPr>
              <a:t>Metaphors we live by</a:t>
            </a:r>
            <a:r>
              <a:rPr lang="en-CA" sz="1200" kern="100" dirty="0">
                <a:solidFill>
                  <a:schemeClr val="bg1"/>
                </a:solidFill>
                <a:effectLst/>
                <a:latin typeface="+mn-lt"/>
                <a:ea typeface="DengXian" panose="02010600030101010101" pitchFamily="2" charset="-122"/>
                <a:cs typeface="Times New Roman" panose="02020603050405020304" pitchFamily="18" charset="0"/>
              </a:rPr>
              <a:t>. University of Chicago Press.</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a:solidFill>
                  <a:schemeClr val="bg1"/>
                </a:solidFill>
                <a:effectLst/>
                <a:latin typeface="+mn-lt"/>
                <a:ea typeface="DengXian" panose="02010600030101010101" pitchFamily="2" charset="-122"/>
                <a:cs typeface="Times New Roman" panose="02020603050405020304" pitchFamily="18" charset="0"/>
              </a:rPr>
              <a:t>Liu, E. (2006). </a:t>
            </a:r>
            <a:r>
              <a:rPr lang="en-CA" sz="1200" i="1" kern="100" dirty="0">
                <a:solidFill>
                  <a:schemeClr val="bg1"/>
                </a:solidFill>
                <a:effectLst/>
                <a:latin typeface="+mn-lt"/>
                <a:ea typeface="DengXian" panose="02010600030101010101" pitchFamily="2" charset="-122"/>
                <a:cs typeface="Times New Roman" panose="02020603050405020304" pitchFamily="18" charset="0"/>
              </a:rPr>
              <a:t>Guiding lights: How to mentor-and find life's purpose</a:t>
            </a:r>
            <a:r>
              <a:rPr lang="en-CA" sz="1200" kern="100" dirty="0">
                <a:solidFill>
                  <a:schemeClr val="bg1"/>
                </a:solidFill>
                <a:effectLst/>
                <a:latin typeface="+mn-lt"/>
                <a:ea typeface="DengXian" panose="02010600030101010101" pitchFamily="2" charset="-122"/>
                <a:cs typeface="Times New Roman" panose="02020603050405020304" pitchFamily="18" charset="0"/>
              </a:rPr>
              <a:t>. </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CA" sz="1200" kern="100" dirty="0" err="1">
                <a:solidFill>
                  <a:schemeClr val="bg1"/>
                </a:solidFill>
                <a:effectLst/>
                <a:latin typeface="+mn-lt"/>
                <a:ea typeface="DengXian" panose="02010600030101010101" pitchFamily="2" charset="-122"/>
                <a:cs typeface="Times New Roman" panose="02020603050405020304" pitchFamily="18" charset="0"/>
              </a:rPr>
              <a:t>Mahlios</a:t>
            </a:r>
            <a:r>
              <a:rPr lang="en-CA" sz="1200" kern="100" dirty="0">
                <a:solidFill>
                  <a:schemeClr val="bg1"/>
                </a:solidFill>
                <a:effectLst/>
                <a:latin typeface="+mn-lt"/>
                <a:ea typeface="DengXian" panose="02010600030101010101" pitchFamily="2" charset="-122"/>
                <a:cs typeface="Times New Roman" panose="02020603050405020304" pitchFamily="18" charset="0"/>
              </a:rPr>
              <a:t>, M., &amp; Maxson, M. (1998). Metaphors as structures for elementary and secondary preservice teachers’ thinking.</a:t>
            </a:r>
            <a:r>
              <a:rPr lang="en-CA" sz="1200" i="1" kern="100" dirty="0">
                <a:solidFill>
                  <a:schemeClr val="bg1"/>
                </a:solidFill>
                <a:effectLst/>
                <a:latin typeface="+mn-lt"/>
                <a:ea typeface="DengXian" panose="02010600030101010101" pitchFamily="2" charset="-122"/>
                <a:cs typeface="Times New Roman" panose="02020603050405020304" pitchFamily="18" charset="0"/>
              </a:rPr>
              <a:t> International Journal of Educational Research, 29</a:t>
            </a:r>
            <a:r>
              <a:rPr lang="en-CA" sz="1200" kern="100" dirty="0">
                <a:solidFill>
                  <a:schemeClr val="bg1"/>
                </a:solidFill>
                <a:effectLst/>
                <a:latin typeface="+mn-lt"/>
                <a:ea typeface="DengXian" panose="02010600030101010101" pitchFamily="2" charset="-122"/>
                <a:cs typeface="Times New Roman" panose="02020603050405020304" pitchFamily="18" charset="0"/>
              </a:rPr>
              <a:t>(3), 227-240. </a:t>
            </a:r>
            <a:r>
              <a:rPr lang="en-CA" sz="1200" u="sng" kern="100" dirty="0">
                <a:solidFill>
                  <a:schemeClr val="bg1"/>
                </a:solidFill>
                <a:effectLst/>
                <a:latin typeface="+mn-lt"/>
                <a:ea typeface="DengXian" panose="02010600030101010101" pitchFamily="2" charset="-122"/>
                <a:cs typeface="Times New Roman" panose="02020603050405020304" pitchFamily="18" charset="0"/>
                <a:hlinkClick r:id="rId8">
                  <a:extLst>
                    <a:ext uri="{A12FA001-AC4F-418D-AE19-62706E023703}">
                      <ahyp:hlinkClr xmlns:ahyp="http://schemas.microsoft.com/office/drawing/2018/hyperlinkcolor" val="tx"/>
                    </a:ext>
                  </a:extLst>
                </a:hlinkClick>
              </a:rPr>
              <a:t>https://doi.org/10.1016/S0883-0355(98)00027-5</a:t>
            </a:r>
            <a:endParaRPr lang="en-US" sz="1200" kern="100" dirty="0">
              <a:solidFill>
                <a:schemeClr val="bg1"/>
              </a:solidFill>
              <a:effectLst/>
              <a:latin typeface="+mn-lt"/>
              <a:ea typeface="DengXian" panose="02010600030101010101" pitchFamily="2" charset="-122"/>
              <a:cs typeface="Times New Roman" panose="02020603050405020304" pitchFamily="18" charset="0"/>
            </a:endParaRPr>
          </a:p>
          <a:p>
            <a:pPr marL="457200" marR="0" indent="-457200">
              <a:lnSpc>
                <a:spcPct val="100000"/>
              </a:lnSpc>
              <a:spcBef>
                <a:spcPts val="600"/>
              </a:spcBef>
              <a:spcAft>
                <a:spcPts val="0"/>
              </a:spcAft>
            </a:pPr>
            <a:endParaRPr lang="en-US" sz="1200" dirty="0">
              <a:solidFill>
                <a:schemeClr val="bg1"/>
              </a:solidFill>
              <a:effectLst/>
              <a:latin typeface="+mn-lt"/>
              <a:ea typeface="Arial" panose="020B0604020202020204" pitchFamily="34" charset="0"/>
            </a:endParaRPr>
          </a:p>
          <a:p>
            <a:pPr marL="457200" indent="-457200">
              <a:lnSpc>
                <a:spcPct val="100000"/>
              </a:lnSpc>
              <a:spcBef>
                <a:spcPts val="600"/>
              </a:spcBef>
            </a:pPr>
            <a:endParaRPr lang="en-US" sz="1200" dirty="0">
              <a:solidFill>
                <a:schemeClr val="bg1"/>
              </a:solidFill>
              <a:latin typeface="+mn-lt"/>
            </a:endParaRPr>
          </a:p>
        </p:txBody>
      </p:sp>
    </p:spTree>
    <p:extLst>
      <p:ext uri="{BB962C8B-B14F-4D97-AF65-F5344CB8AC3E}">
        <p14:creationId xmlns:p14="http://schemas.microsoft.com/office/powerpoint/2010/main" val="1648354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B02EF-CA4D-B540-9853-A672379BFF84}"/>
              </a:ext>
            </a:extLst>
          </p:cNvPr>
          <p:cNvSpPr>
            <a:spLocks noGrp="1"/>
          </p:cNvSpPr>
          <p:nvPr>
            <p:ph type="title"/>
          </p:nvPr>
        </p:nvSpPr>
        <p:spPr>
          <a:xfrm>
            <a:off x="413041" y="195486"/>
            <a:ext cx="7886700" cy="432047"/>
          </a:xfrm>
        </p:spPr>
        <p:txBody>
          <a:bodyPr/>
          <a:lstStyle/>
          <a:p>
            <a:pPr>
              <a:defRPr/>
            </a:pPr>
            <a:r>
              <a:rPr lang="en-US" sz="2800" dirty="0">
                <a:ea typeface="ＭＳ Ｐゴシック" charset="-128"/>
              </a:rPr>
              <a:t>References </a:t>
            </a:r>
            <a:r>
              <a:rPr lang="en-US" sz="1200" dirty="0">
                <a:ea typeface="ＭＳ Ｐゴシック" charset="-128"/>
              </a:rPr>
              <a:t>(2/2)</a:t>
            </a:r>
            <a:endParaRPr lang="en-CA" sz="2400" dirty="0">
              <a:ea typeface="ＭＳ Ｐゴシック" charset="-128"/>
            </a:endParaRPr>
          </a:p>
        </p:txBody>
      </p:sp>
      <p:sp>
        <p:nvSpPr>
          <p:cNvPr id="3" name="Text Placeholder 2">
            <a:extLst>
              <a:ext uri="{FF2B5EF4-FFF2-40B4-BE49-F238E27FC236}">
                <a16:creationId xmlns:a16="http://schemas.microsoft.com/office/drawing/2014/main" id="{BC4BE7F8-26C4-A965-94ED-EAFC4D4CD886}"/>
              </a:ext>
            </a:extLst>
          </p:cNvPr>
          <p:cNvSpPr>
            <a:spLocks noGrp="1"/>
          </p:cNvSpPr>
          <p:nvPr>
            <p:ph type="body" sz="quarter" idx="13"/>
          </p:nvPr>
        </p:nvSpPr>
        <p:spPr>
          <a:xfrm>
            <a:off x="413041" y="723106"/>
            <a:ext cx="7661438" cy="3697288"/>
          </a:xfrm>
        </p:spPr>
        <p:txBody>
          <a:bodyPr/>
          <a:lstStyle/>
          <a:p>
            <a:pPr marL="457200" marR="0" indent="-457200">
              <a:lnSpc>
                <a:spcPct val="107000"/>
              </a:lnSpc>
              <a:spcBef>
                <a:spcPts val="0"/>
              </a:spcBef>
              <a:spcAft>
                <a:spcPts val="800"/>
              </a:spcAft>
            </a:pPr>
            <a:r>
              <a:rPr lang="en-US" sz="1200" kern="100" dirty="0" err="1">
                <a:solidFill>
                  <a:schemeClr val="bg1"/>
                </a:solidFill>
                <a:effectLst/>
                <a:latin typeface="+mj-lt"/>
                <a:ea typeface="DengXian" panose="02010600030101010101" pitchFamily="2" charset="-122"/>
                <a:cs typeface="Times New Roman" panose="02020603050405020304" pitchFamily="18" charset="0"/>
              </a:rPr>
              <a:t>Nardi</a:t>
            </a:r>
            <a:r>
              <a:rPr lang="en-US" sz="1200" kern="100" dirty="0">
                <a:solidFill>
                  <a:schemeClr val="bg1"/>
                </a:solidFill>
                <a:effectLst/>
                <a:latin typeface="+mj-lt"/>
                <a:ea typeface="DengXian" panose="02010600030101010101" pitchFamily="2" charset="-122"/>
                <a:cs typeface="Times New Roman" panose="02020603050405020304" pitchFamily="18" charset="0"/>
              </a:rPr>
              <a:t>, B. A., &amp; </a:t>
            </a:r>
            <a:r>
              <a:rPr lang="en-US" sz="1200" kern="100" dirty="0" err="1">
                <a:solidFill>
                  <a:schemeClr val="bg1"/>
                </a:solidFill>
                <a:effectLst/>
                <a:latin typeface="+mj-lt"/>
                <a:ea typeface="DengXian" panose="02010600030101010101" pitchFamily="2" charset="-122"/>
                <a:cs typeface="Times New Roman" panose="02020603050405020304" pitchFamily="18" charset="0"/>
              </a:rPr>
              <a:t>O'Day</a:t>
            </a:r>
            <a:r>
              <a:rPr lang="en-US" sz="1200" kern="100" dirty="0">
                <a:solidFill>
                  <a:schemeClr val="bg1"/>
                </a:solidFill>
                <a:effectLst/>
                <a:latin typeface="+mj-lt"/>
                <a:ea typeface="DengXian" panose="02010600030101010101" pitchFamily="2" charset="-122"/>
                <a:cs typeface="Times New Roman" panose="02020603050405020304" pitchFamily="18" charset="0"/>
              </a:rPr>
              <a:t>, V. (1999;2000;). </a:t>
            </a:r>
            <a:r>
              <a:rPr lang="en-US" sz="1200" i="1" kern="100" dirty="0">
                <a:solidFill>
                  <a:schemeClr val="bg1"/>
                </a:solidFill>
                <a:effectLst/>
                <a:latin typeface="+mj-lt"/>
                <a:ea typeface="DengXian" panose="02010600030101010101" pitchFamily="2" charset="-122"/>
                <a:cs typeface="Times New Roman" panose="02020603050405020304" pitchFamily="18" charset="0"/>
              </a:rPr>
              <a:t>Information ecologies: Using technology with heart</a:t>
            </a:r>
            <a:r>
              <a:rPr lang="en-US" sz="1200" kern="100" dirty="0">
                <a:solidFill>
                  <a:schemeClr val="bg1"/>
                </a:solidFill>
                <a:effectLst/>
                <a:latin typeface="+mj-lt"/>
                <a:ea typeface="DengXian" panose="02010600030101010101" pitchFamily="2" charset="-122"/>
                <a:cs typeface="Times New Roman" panose="02020603050405020304" pitchFamily="18" charset="0"/>
              </a:rPr>
              <a:t>. MIT Press. </a:t>
            </a:r>
            <a:r>
              <a:rPr lang="en-US" sz="1200" u="sng" kern="100" dirty="0">
                <a:solidFill>
                  <a:schemeClr val="bg1"/>
                </a:solidFill>
                <a:effectLst/>
                <a:latin typeface="+mj-lt"/>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https://doi.org/10.7551/mitpress/3767.001.0001</a:t>
            </a:r>
            <a:r>
              <a:rPr lang="en-US" sz="1200" kern="100" dirty="0">
                <a:solidFill>
                  <a:schemeClr val="bg1"/>
                </a:solidFill>
                <a:effectLst/>
                <a:latin typeface="+mj-lt"/>
                <a:ea typeface="DengXian" panose="02010600030101010101" pitchFamily="2" charset="-122"/>
                <a:cs typeface="Times New Roman" panose="02020603050405020304" pitchFamily="18" charset="0"/>
              </a:rPr>
              <a:t> </a:t>
            </a:r>
          </a:p>
          <a:p>
            <a:pPr marL="457200" marR="0" indent="-457200">
              <a:lnSpc>
                <a:spcPct val="107000"/>
              </a:lnSpc>
              <a:spcBef>
                <a:spcPts val="0"/>
              </a:spcBef>
              <a:spcAft>
                <a:spcPts val="800"/>
              </a:spcAft>
            </a:pPr>
            <a:r>
              <a:rPr lang="en-CA" sz="1200" kern="100" dirty="0">
                <a:solidFill>
                  <a:schemeClr val="bg1"/>
                </a:solidFill>
                <a:effectLst/>
                <a:latin typeface="+mj-lt"/>
                <a:ea typeface="DengXian" panose="02010600030101010101" pitchFamily="2" charset="-122"/>
                <a:cs typeface="Times New Roman" panose="02020603050405020304" pitchFamily="18" charset="0"/>
              </a:rPr>
              <a:t>Sipos, Y., Battisti, B. &amp; Grimm, K. (2008). "Achieving transformative sustainability learning: engaging head, hands and heart". </a:t>
            </a:r>
            <a:r>
              <a:rPr lang="en-CA" sz="1200" i="1" kern="100" dirty="0">
                <a:solidFill>
                  <a:schemeClr val="bg1"/>
                </a:solidFill>
                <a:effectLst/>
                <a:latin typeface="+mj-lt"/>
                <a:ea typeface="DengXian" panose="02010600030101010101" pitchFamily="2" charset="-122"/>
                <a:cs typeface="Times New Roman" panose="02020603050405020304" pitchFamily="18" charset="0"/>
              </a:rPr>
              <a:t>International Journal of Sustainability in Higher Education</a:t>
            </a:r>
            <a:r>
              <a:rPr lang="en-CA" sz="1200" kern="100" dirty="0">
                <a:solidFill>
                  <a:schemeClr val="bg1"/>
                </a:solidFill>
                <a:effectLst/>
                <a:latin typeface="+mj-lt"/>
                <a:ea typeface="DengXian" panose="02010600030101010101" pitchFamily="2" charset="-122"/>
                <a:cs typeface="Times New Roman" panose="02020603050405020304" pitchFamily="18" charset="0"/>
              </a:rPr>
              <a:t>, </a:t>
            </a:r>
            <a:r>
              <a:rPr lang="en-CA" sz="1200" i="1" kern="100" dirty="0">
                <a:solidFill>
                  <a:schemeClr val="bg1"/>
                </a:solidFill>
                <a:effectLst/>
                <a:latin typeface="+mj-lt"/>
                <a:ea typeface="DengXian" panose="02010600030101010101" pitchFamily="2" charset="-122"/>
                <a:cs typeface="Times New Roman" panose="02020603050405020304" pitchFamily="18" charset="0"/>
              </a:rPr>
              <a:t>9</a:t>
            </a:r>
            <a:r>
              <a:rPr lang="en-CA" sz="1200" kern="100" dirty="0">
                <a:solidFill>
                  <a:schemeClr val="bg1"/>
                </a:solidFill>
                <a:effectLst/>
                <a:latin typeface="+mj-lt"/>
                <a:ea typeface="DengXian" panose="02010600030101010101" pitchFamily="2" charset="-122"/>
                <a:cs typeface="Times New Roman" panose="02020603050405020304" pitchFamily="18" charset="0"/>
              </a:rPr>
              <a:t>(1), 68-86. </a:t>
            </a:r>
            <a:r>
              <a:rPr lang="en-CA" sz="1200" u="sng" kern="100" dirty="0">
                <a:solidFill>
                  <a:schemeClr val="bg1"/>
                </a:solidFill>
                <a:effectLst/>
                <a:latin typeface="+mj-lt"/>
                <a:ea typeface="DengXia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https://doi.org/10.1108/14676370810842193</a:t>
            </a:r>
            <a:r>
              <a:rPr lang="en-US" sz="1200" kern="100" dirty="0">
                <a:solidFill>
                  <a:schemeClr val="bg1"/>
                </a:solidFill>
                <a:effectLst/>
                <a:latin typeface="+mj-lt"/>
                <a:ea typeface="DengXian" panose="02010600030101010101" pitchFamily="2" charset="-122"/>
                <a:cs typeface="Times New Roman" panose="02020603050405020304" pitchFamily="18" charset="0"/>
              </a:rPr>
              <a:t> </a:t>
            </a:r>
          </a:p>
          <a:p>
            <a:pPr marL="457200" marR="0" indent="-457200">
              <a:lnSpc>
                <a:spcPct val="107000"/>
              </a:lnSpc>
              <a:spcBef>
                <a:spcPts val="0"/>
              </a:spcBef>
              <a:spcAft>
                <a:spcPts val="800"/>
              </a:spcAft>
            </a:pPr>
            <a:r>
              <a:rPr lang="en-CA" sz="1200" kern="100" dirty="0" err="1">
                <a:solidFill>
                  <a:schemeClr val="bg1"/>
                </a:solidFill>
                <a:effectLst/>
                <a:latin typeface="+mj-lt"/>
                <a:ea typeface="DengXian" panose="02010600030101010101" pitchFamily="2" charset="-122"/>
                <a:cs typeface="Times New Roman" panose="02020603050405020304" pitchFamily="18" charset="0"/>
              </a:rPr>
              <a:t>Stofflett</a:t>
            </a:r>
            <a:r>
              <a:rPr lang="en-CA" sz="1200" kern="100" dirty="0">
                <a:solidFill>
                  <a:schemeClr val="bg1"/>
                </a:solidFill>
                <a:effectLst/>
                <a:latin typeface="+mj-lt"/>
                <a:ea typeface="DengXian" panose="02010600030101010101" pitchFamily="2" charset="-122"/>
                <a:cs typeface="Times New Roman" panose="02020603050405020304" pitchFamily="18" charset="0"/>
              </a:rPr>
              <a:t>, R. (1996). Metaphor development by secondary teachers enrolled in graduate teacher education. </a:t>
            </a:r>
            <a:r>
              <a:rPr lang="en-CA" sz="1200" i="1" kern="100" dirty="0">
                <a:solidFill>
                  <a:schemeClr val="bg1"/>
                </a:solidFill>
                <a:effectLst/>
                <a:latin typeface="+mj-lt"/>
                <a:ea typeface="DengXian" panose="02010600030101010101" pitchFamily="2" charset="-122"/>
                <a:cs typeface="Times New Roman" panose="02020603050405020304" pitchFamily="18" charset="0"/>
              </a:rPr>
              <a:t>Teaching and Teacher Education</a:t>
            </a:r>
            <a:r>
              <a:rPr lang="en-CA" sz="1200" kern="100" dirty="0">
                <a:solidFill>
                  <a:schemeClr val="bg1"/>
                </a:solidFill>
                <a:effectLst/>
                <a:latin typeface="+mj-lt"/>
                <a:ea typeface="DengXian" panose="02010600030101010101" pitchFamily="2" charset="-122"/>
                <a:cs typeface="Times New Roman" panose="02020603050405020304" pitchFamily="18" charset="0"/>
              </a:rPr>
              <a:t>, 12(6), 577-589. </a:t>
            </a:r>
            <a:r>
              <a:rPr lang="en-CA" sz="1200" u="sng" kern="100" dirty="0">
                <a:solidFill>
                  <a:schemeClr val="bg1"/>
                </a:solidFill>
                <a:effectLst/>
                <a:latin typeface="+mj-lt"/>
                <a:ea typeface="DengXia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https://doi.org/10.1016/S0742-051X(96)00002-9</a:t>
            </a:r>
            <a:endParaRPr lang="en-US" sz="1200" kern="100" dirty="0">
              <a:solidFill>
                <a:schemeClr val="bg1"/>
              </a:solidFill>
              <a:effectLst/>
              <a:latin typeface="+mj-lt"/>
              <a:ea typeface="DengXian" panose="02010600030101010101" pitchFamily="2" charset="-122"/>
              <a:cs typeface="Times New Roman" panose="02020603050405020304" pitchFamily="18" charset="0"/>
            </a:endParaRPr>
          </a:p>
          <a:p>
            <a:pPr marL="457200" marR="0" indent="-457200">
              <a:lnSpc>
                <a:spcPct val="107000"/>
              </a:lnSpc>
              <a:spcBef>
                <a:spcPts val="0"/>
              </a:spcBef>
              <a:spcAft>
                <a:spcPts val="800"/>
              </a:spcAft>
            </a:pPr>
            <a:r>
              <a:rPr lang="en-US" sz="1200" kern="100" dirty="0">
                <a:solidFill>
                  <a:schemeClr val="bg1"/>
                </a:solidFill>
                <a:effectLst/>
                <a:latin typeface="+mj-lt"/>
                <a:ea typeface="DengXian" panose="02010600030101010101" pitchFamily="2" charset="-122"/>
                <a:cs typeface="Times New Roman" panose="02020603050405020304" pitchFamily="18" charset="0"/>
              </a:rPr>
              <a:t>u/</a:t>
            </a:r>
            <a:r>
              <a:rPr lang="en-US" sz="1200" kern="100" dirty="0" err="1">
                <a:solidFill>
                  <a:schemeClr val="bg1"/>
                </a:solidFill>
                <a:effectLst/>
                <a:latin typeface="+mj-lt"/>
                <a:ea typeface="DengXian" panose="02010600030101010101" pitchFamily="2" charset="-122"/>
                <a:cs typeface="Times New Roman" panose="02020603050405020304" pitchFamily="18" charset="0"/>
              </a:rPr>
              <a:t>nidje_veze</a:t>
            </a:r>
            <a:r>
              <a:rPr lang="en-US" sz="1200" kern="100" dirty="0">
                <a:solidFill>
                  <a:schemeClr val="bg1"/>
                </a:solidFill>
                <a:effectLst/>
                <a:latin typeface="+mj-lt"/>
                <a:ea typeface="DengXian" panose="02010600030101010101" pitchFamily="2" charset="-122"/>
                <a:cs typeface="Times New Roman" panose="02020603050405020304" pitchFamily="18" charset="0"/>
              </a:rPr>
              <a:t>_ (2020, December 8). </a:t>
            </a:r>
            <a:r>
              <a:rPr lang="en-US" sz="1200" i="1" kern="100" dirty="0">
                <a:solidFill>
                  <a:schemeClr val="bg1"/>
                </a:solidFill>
                <a:effectLst/>
                <a:latin typeface="+mj-lt"/>
                <a:ea typeface="DengXian" panose="02010600030101010101" pitchFamily="2" charset="-122"/>
                <a:cs typeface="Times New Roman" panose="02020603050405020304" pitchFamily="18" charset="0"/>
              </a:rPr>
              <a:t>Doors are </a:t>
            </a:r>
            <a:r>
              <a:rPr lang="en-US" sz="1200" i="1" kern="100" dirty="0" err="1">
                <a:solidFill>
                  <a:schemeClr val="bg1"/>
                </a:solidFill>
                <a:effectLst/>
                <a:latin typeface="+mj-lt"/>
                <a:ea typeface="DengXian" panose="02010600030101010101" pitchFamily="2" charset="-122"/>
                <a:cs typeface="Times New Roman" panose="02020603050405020304" pitchFamily="18" charset="0"/>
              </a:rPr>
              <a:t>tircky</a:t>
            </a:r>
            <a:r>
              <a:rPr lang="en-US" sz="1200" i="1" kern="100" dirty="0">
                <a:solidFill>
                  <a:schemeClr val="bg1"/>
                </a:solidFill>
                <a:effectLst/>
                <a:latin typeface="+mj-lt"/>
                <a:ea typeface="DengXian" panose="02010600030101010101" pitchFamily="2" charset="-122"/>
                <a:cs typeface="Times New Roman" panose="02020603050405020304" pitchFamily="18" charset="0"/>
              </a:rPr>
              <a:t> </a:t>
            </a:r>
            <a:r>
              <a:rPr lang="en-US" sz="1200" kern="100" dirty="0">
                <a:solidFill>
                  <a:schemeClr val="bg1"/>
                </a:solidFill>
                <a:effectLst/>
                <a:latin typeface="+mj-lt"/>
                <a:ea typeface="DengXian" panose="02010600030101010101" pitchFamily="2" charset="-122"/>
                <a:cs typeface="Times New Roman" panose="02020603050405020304" pitchFamily="18" charset="0"/>
              </a:rPr>
              <a:t>[Video]. </a:t>
            </a:r>
            <a:r>
              <a:rPr lang="en-US" sz="1200" i="1" kern="100" dirty="0">
                <a:solidFill>
                  <a:schemeClr val="bg1"/>
                </a:solidFill>
                <a:effectLst/>
                <a:latin typeface="+mj-lt"/>
                <a:ea typeface="DengXian" panose="02010600030101010101" pitchFamily="2" charset="-122"/>
                <a:cs typeface="Times New Roman" panose="02020603050405020304" pitchFamily="18" charset="0"/>
              </a:rPr>
              <a:t>Reddit</a:t>
            </a:r>
            <a:r>
              <a:rPr lang="en-US" sz="1200" kern="100" dirty="0">
                <a:solidFill>
                  <a:schemeClr val="bg1"/>
                </a:solidFill>
                <a:effectLst/>
                <a:latin typeface="+mj-lt"/>
                <a:ea typeface="DengXian" panose="02010600030101010101" pitchFamily="2" charset="-122"/>
                <a:cs typeface="Times New Roman" panose="02020603050405020304" pitchFamily="18" charset="0"/>
              </a:rPr>
              <a:t>. </a:t>
            </a:r>
            <a:r>
              <a:rPr lang="en-US" sz="1200" kern="100" dirty="0">
                <a:solidFill>
                  <a:schemeClr val="bg1"/>
                </a:solidFill>
                <a:effectLst/>
                <a:latin typeface="+mj-lt"/>
                <a:ea typeface="DengXian" panose="02010600030101010101" pitchFamily="2" charset="-122"/>
                <a:cs typeface="Times New Roman" panose="02020603050405020304" pitchFamily="18" charset="0"/>
                <a:hlinkClick r:id="rId6">
                  <a:extLst>
                    <a:ext uri="{A12FA001-AC4F-418D-AE19-62706E023703}">
                      <ahyp:hlinkClr xmlns:ahyp="http://schemas.microsoft.com/office/drawing/2018/hyperlinkcolor" val="tx"/>
                    </a:ext>
                  </a:extLst>
                </a:hlinkClick>
              </a:rPr>
              <a:t>https://www.reddit.com/r/funny/comments/k9652v/doors_are_tircky</a:t>
            </a:r>
            <a:r>
              <a:rPr lang="en-US" sz="1200" kern="100" dirty="0">
                <a:solidFill>
                  <a:schemeClr val="bg1"/>
                </a:solidFill>
                <a:effectLst/>
                <a:latin typeface="+mj-lt"/>
                <a:ea typeface="DengXian" panose="02010600030101010101" pitchFamily="2" charset="-122"/>
                <a:cs typeface="Times New Roman" panose="02020603050405020304" pitchFamily="18" charset="0"/>
              </a:rPr>
              <a:t>  </a:t>
            </a:r>
          </a:p>
          <a:p>
            <a:pPr marL="457200" marR="0" indent="-457200">
              <a:lnSpc>
                <a:spcPct val="107000"/>
              </a:lnSpc>
              <a:spcBef>
                <a:spcPts val="0"/>
              </a:spcBef>
              <a:spcAft>
                <a:spcPts val="800"/>
              </a:spcAft>
            </a:pPr>
            <a:r>
              <a:rPr lang="en-US" sz="1200" kern="100" dirty="0">
                <a:solidFill>
                  <a:schemeClr val="bg1"/>
                </a:solidFill>
                <a:effectLst/>
                <a:latin typeface="+mj-lt"/>
                <a:ea typeface="DengXian" panose="02010600030101010101" pitchFamily="2" charset="-122"/>
                <a:cs typeface="Times New Roman" panose="02020603050405020304" pitchFamily="18" charset="0"/>
              </a:rPr>
              <a:t>Weller, M. (2022). </a:t>
            </a:r>
            <a:r>
              <a:rPr lang="en-US" sz="1200" i="1" kern="100" dirty="0">
                <a:solidFill>
                  <a:schemeClr val="bg1"/>
                </a:solidFill>
                <a:effectLst/>
                <a:latin typeface="+mj-lt"/>
                <a:ea typeface="DengXian" panose="02010600030101010101" pitchFamily="2" charset="-122"/>
                <a:cs typeface="Times New Roman" panose="02020603050405020304" pitchFamily="18" charset="0"/>
              </a:rPr>
              <a:t>Metaphors of Ed Tech</a:t>
            </a:r>
            <a:r>
              <a:rPr lang="en-US" sz="1200" kern="100" dirty="0">
                <a:solidFill>
                  <a:schemeClr val="bg1"/>
                </a:solidFill>
                <a:effectLst/>
                <a:latin typeface="+mj-lt"/>
                <a:ea typeface="DengXian" panose="02010600030101010101" pitchFamily="2" charset="-122"/>
                <a:cs typeface="Times New Roman" panose="02020603050405020304" pitchFamily="18" charset="0"/>
              </a:rPr>
              <a:t>. Athabasca University Press. </a:t>
            </a:r>
            <a:r>
              <a:rPr lang="en-US" sz="1200" u="sng" kern="100" dirty="0">
                <a:solidFill>
                  <a:schemeClr val="bg1"/>
                </a:solidFill>
                <a:effectLst/>
                <a:latin typeface="+mj-lt"/>
                <a:ea typeface="DengXian" panose="02010600030101010101" pitchFamily="2" charset="-122"/>
                <a:cs typeface="Times New Roman" panose="02020603050405020304" pitchFamily="18" charset="0"/>
                <a:hlinkClick r:id="rId7">
                  <a:extLst>
                    <a:ext uri="{A12FA001-AC4F-418D-AE19-62706E023703}">
                      <ahyp:hlinkClr xmlns:ahyp="http://schemas.microsoft.com/office/drawing/2018/hyperlinkcolor" val="tx"/>
                    </a:ext>
                  </a:extLst>
                </a:hlinkClick>
              </a:rPr>
              <a:t>https://doi.org/10.15215/aupress/9781771993500.01</a:t>
            </a:r>
            <a:r>
              <a:rPr lang="en-US" sz="1200" kern="100" dirty="0">
                <a:solidFill>
                  <a:schemeClr val="bg1"/>
                </a:solidFill>
                <a:effectLst/>
                <a:latin typeface="+mj-lt"/>
                <a:ea typeface="DengXian" panose="02010600030101010101" pitchFamily="2" charset="-122"/>
                <a:cs typeface="Times New Roman" panose="02020603050405020304" pitchFamily="18" charset="0"/>
              </a:rPr>
              <a:t> </a:t>
            </a:r>
          </a:p>
          <a:p>
            <a:pPr marL="457200" marR="0" indent="-457200">
              <a:lnSpc>
                <a:spcPct val="107000"/>
              </a:lnSpc>
              <a:spcBef>
                <a:spcPts val="0"/>
              </a:spcBef>
              <a:spcAft>
                <a:spcPts val="800"/>
              </a:spcAft>
            </a:pPr>
            <a:r>
              <a:rPr lang="en-CA" sz="1200" kern="100" dirty="0" err="1">
                <a:solidFill>
                  <a:schemeClr val="bg1"/>
                </a:solidFill>
                <a:effectLst/>
                <a:latin typeface="+mj-lt"/>
                <a:ea typeface="DengXian" panose="02010600030101010101" pitchFamily="2" charset="-122"/>
                <a:cs typeface="Times New Roman" panose="02020603050405020304" pitchFamily="18" charset="0"/>
              </a:rPr>
              <a:t>Wolodko</a:t>
            </a:r>
            <a:r>
              <a:rPr lang="en-CA" sz="1200" kern="100" dirty="0">
                <a:solidFill>
                  <a:schemeClr val="bg1"/>
                </a:solidFill>
                <a:effectLst/>
                <a:latin typeface="+mj-lt"/>
                <a:ea typeface="DengXian" panose="02010600030101010101" pitchFamily="2" charset="-122"/>
                <a:cs typeface="Times New Roman" panose="02020603050405020304" pitchFamily="18" charset="0"/>
              </a:rPr>
              <a:t>, B. L., Willson, K. J., &amp; Johnson, R. E. (2003). Metaphors as a vehicle for exploring preservice teachers' perceptions of mathematics. </a:t>
            </a:r>
            <a:r>
              <a:rPr lang="en-CA" sz="1200" i="1" kern="100" dirty="0">
                <a:solidFill>
                  <a:schemeClr val="bg1"/>
                </a:solidFill>
                <a:effectLst/>
                <a:latin typeface="+mj-lt"/>
                <a:ea typeface="DengXian" panose="02010600030101010101" pitchFamily="2" charset="-122"/>
                <a:cs typeface="Times New Roman" panose="02020603050405020304" pitchFamily="18" charset="0"/>
              </a:rPr>
              <a:t>Teaching Children Mathematics</a:t>
            </a:r>
            <a:r>
              <a:rPr lang="en-CA" sz="1200" kern="100" dirty="0">
                <a:solidFill>
                  <a:schemeClr val="bg1"/>
                </a:solidFill>
                <a:effectLst/>
                <a:latin typeface="+mj-lt"/>
                <a:ea typeface="DengXian" panose="02010600030101010101" pitchFamily="2" charset="-122"/>
                <a:cs typeface="Times New Roman" panose="02020603050405020304" pitchFamily="18" charset="0"/>
              </a:rPr>
              <a:t>, 10(4), 224-229.</a:t>
            </a:r>
            <a:endParaRPr lang="en-US" sz="1200" kern="100" dirty="0">
              <a:solidFill>
                <a:schemeClr val="bg1"/>
              </a:solidFill>
              <a:effectLst/>
              <a:latin typeface="+mj-lt"/>
              <a:ea typeface="DengXian" panose="02010600030101010101" pitchFamily="2" charset="-122"/>
              <a:cs typeface="Times New Roman" panose="02020603050405020304" pitchFamily="18" charset="0"/>
            </a:endParaRPr>
          </a:p>
          <a:p>
            <a:pPr marL="457200" indent="-457200">
              <a:lnSpc>
                <a:spcPct val="100000"/>
              </a:lnSpc>
              <a:spcBef>
                <a:spcPts val="600"/>
              </a:spcBef>
            </a:pPr>
            <a:endParaRPr lang="en-US" sz="1000" dirty="0">
              <a:solidFill>
                <a:schemeClr val="bg1"/>
              </a:solidFill>
              <a:latin typeface="+mj-lt"/>
            </a:endParaRPr>
          </a:p>
        </p:txBody>
      </p:sp>
    </p:spTree>
    <p:extLst>
      <p:ext uri="{BB962C8B-B14F-4D97-AF65-F5344CB8AC3E}">
        <p14:creationId xmlns:p14="http://schemas.microsoft.com/office/powerpoint/2010/main" val="394942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AF91-1F32-8471-5D54-292FA76D3298}"/>
              </a:ext>
            </a:extLst>
          </p:cNvPr>
          <p:cNvSpPr>
            <a:spLocks noGrp="1"/>
          </p:cNvSpPr>
          <p:nvPr>
            <p:ph type="title"/>
          </p:nvPr>
        </p:nvSpPr>
        <p:spPr/>
        <p:txBody>
          <a:bodyPr/>
          <a:lstStyle/>
          <a:p>
            <a:r>
              <a:rPr lang="en-US" dirty="0"/>
              <a:t>Extras</a:t>
            </a:r>
          </a:p>
        </p:txBody>
      </p:sp>
    </p:spTree>
    <p:extLst>
      <p:ext uri="{BB962C8B-B14F-4D97-AF65-F5344CB8AC3E}">
        <p14:creationId xmlns:p14="http://schemas.microsoft.com/office/powerpoint/2010/main" val="332762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7E7CE-221B-CE34-CFE0-FFC4D582C352}"/>
              </a:ext>
            </a:extLst>
          </p:cNvPr>
          <p:cNvSpPr>
            <a:spLocks noGrp="1"/>
          </p:cNvSpPr>
          <p:nvPr>
            <p:ph type="body" sz="quarter" idx="13"/>
          </p:nvPr>
        </p:nvSpPr>
        <p:spPr>
          <a:xfrm>
            <a:off x="438954" y="794657"/>
            <a:ext cx="7661438" cy="1777093"/>
          </a:xfrm>
        </p:spPr>
        <p:txBody>
          <a:bodyPr/>
          <a:lstStyle/>
          <a:p>
            <a:pPr marL="0" marR="0" lvl="0" indent="0" algn="l" defTabSz="457200" rtl="0" eaLnBrk="0" fontAlgn="base" latinLnBrk="0" hangingPunct="0">
              <a:lnSpc>
                <a:spcPct val="100000"/>
              </a:lnSpc>
              <a:spcBef>
                <a:spcPts val="600"/>
              </a:spcBef>
              <a:spcAft>
                <a:spcPct val="0"/>
              </a:spcAft>
              <a:buClrTx/>
              <a:buSzTx/>
              <a:buFontTx/>
              <a:buNone/>
              <a:tabLst/>
              <a:defRPr/>
            </a:pPr>
            <a:r>
              <a:rPr lang="en-CA" sz="1800" dirty="0">
                <a:effectLst/>
                <a:latin typeface="+mn-lt"/>
                <a:ea typeface="Arial" panose="020B0604020202020204" pitchFamily="34" charset="0"/>
                <a:cs typeface="Times New Roman" panose="02020603050405020304" pitchFamily="18" charset="0"/>
              </a:rPr>
              <a:t>“</a:t>
            </a:r>
            <a:r>
              <a:rPr lang="en-CA" sz="1800" dirty="0">
                <a:solidFill>
                  <a:srgbClr val="FFFF00"/>
                </a:solidFill>
                <a:effectLst/>
                <a:latin typeface="+mn-lt"/>
                <a:ea typeface="Arial" panose="020B0604020202020204" pitchFamily="34" charset="0"/>
              </a:rPr>
              <a:t>The personal beliefs and images that preservice candidates bring to programs of teacher education </a:t>
            </a:r>
            <a:r>
              <a:rPr lang="en-CA" sz="1800" b="1" dirty="0">
                <a:solidFill>
                  <a:srgbClr val="FFFF00"/>
                </a:solidFill>
                <a:effectLst/>
                <a:latin typeface="+mn-lt"/>
                <a:ea typeface="Arial" panose="020B0604020202020204" pitchFamily="34" charset="0"/>
              </a:rPr>
              <a:t>usually remain inflexible</a:t>
            </a:r>
            <a:r>
              <a:rPr lang="en-CA" sz="1800" dirty="0">
                <a:effectLst/>
                <a:latin typeface="+mn-lt"/>
                <a:ea typeface="Arial" panose="020B0604020202020204" pitchFamily="34" charset="0"/>
              </a:rPr>
              <a:t>. Candidates tend to use the information provided in course work to confirm rather than to confront and correct their pre-existing beliefs. Thus, a candidate's personal beliefs and images determine how much knowledge the candidate acquires from a preservice program and how it is interpreted</a:t>
            </a:r>
            <a:r>
              <a:rPr lang="en-CA" sz="1800" dirty="0">
                <a:latin typeface="+mn-lt"/>
                <a:ea typeface="Arial" panose="020B0604020202020204" pitchFamily="34" charset="0"/>
              </a:rPr>
              <a:t>” </a:t>
            </a:r>
            <a:r>
              <a:rPr lang="en-CA" sz="1200" dirty="0">
                <a:latin typeface="+mn-lt"/>
                <a:ea typeface="Arial" panose="020B0604020202020204" pitchFamily="34" charset="0"/>
              </a:rPr>
              <a:t>(p. 154)</a:t>
            </a:r>
            <a:endParaRPr lang="en-CA" sz="1200" dirty="0">
              <a:effectLst/>
              <a:latin typeface="+mn-lt"/>
              <a:ea typeface="Arial" panose="020B0604020202020204" pitchFamily="34" charset="0"/>
            </a:endParaRPr>
          </a:p>
          <a:p>
            <a:pPr marL="0" marR="0" lvl="0" indent="0" algn="r" defTabSz="457200" rtl="0" eaLnBrk="0" fontAlgn="base" latinLnBrk="0" hangingPunct="0">
              <a:lnSpc>
                <a:spcPct val="100000"/>
              </a:lnSpc>
              <a:spcBef>
                <a:spcPts val="600"/>
              </a:spcBef>
              <a:spcAft>
                <a:spcPct val="0"/>
              </a:spcAft>
              <a:buClrTx/>
              <a:buSzTx/>
              <a:buFontTx/>
              <a:buNone/>
              <a:tabLst/>
              <a:defRPr/>
            </a:pPr>
            <a:r>
              <a:rPr lang="en-CA" sz="1800" dirty="0">
                <a:effectLst/>
                <a:latin typeface="+mn-lt"/>
                <a:ea typeface="Arial" panose="020B0604020202020204" pitchFamily="34" charset="0"/>
                <a:cs typeface="Times New Roman" panose="02020603050405020304" pitchFamily="18" charset="0"/>
              </a:rPr>
              <a:t>(</a:t>
            </a:r>
            <a:r>
              <a:rPr lang="en-CA" sz="1800" dirty="0">
                <a:solidFill>
                  <a:schemeClr val="bg1"/>
                </a:solidFill>
                <a:effectLst/>
                <a:latin typeface="+mn-lt"/>
                <a:ea typeface="Arial" panose="020B0604020202020204" pitchFamily="34" charset="0"/>
                <a:cs typeface="Times New Roman" panose="02020603050405020304" pitchFamily="18" charset="0"/>
              </a:rPr>
              <a:t>Kagan</a:t>
            </a:r>
            <a:r>
              <a:rPr lang="en-CA" sz="1800" dirty="0">
                <a:effectLst/>
                <a:latin typeface="+mn-lt"/>
                <a:ea typeface="Arial" panose="020B0604020202020204" pitchFamily="34" charset="0"/>
                <a:cs typeface="Times New Roman" panose="02020603050405020304" pitchFamily="18" charset="0"/>
              </a:rPr>
              <a:t>, 1992)</a:t>
            </a:r>
            <a:endParaRPr lang="en-US" sz="1800" dirty="0">
              <a:effectLst/>
              <a:latin typeface="+mn-lt"/>
              <a:ea typeface="Arial" panose="020B0604020202020204" pitchFamily="34" charset="0"/>
              <a:cs typeface="Times New Roman" panose="02020603050405020304" pitchFamily="18" charset="0"/>
            </a:endParaRPr>
          </a:p>
          <a:p>
            <a:endParaRPr lang="en-CA" sz="1800" dirty="0">
              <a:latin typeface="Times New Roman" panose="02020603050405020304" pitchFamily="18" charset="0"/>
              <a:ea typeface="Arial" panose="020B0604020202020204" pitchFamily="34" charset="0"/>
              <a:cs typeface="Times New Roman" panose="02020603050405020304" pitchFamily="18" charset="0"/>
            </a:endParaRP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752B97F-AA48-08DB-13FF-A6CCC67E53D5}"/>
              </a:ext>
            </a:extLst>
          </p:cNvPr>
          <p:cNvSpPr>
            <a:spLocks noGrp="1"/>
          </p:cNvSpPr>
          <p:nvPr>
            <p:ph type="title"/>
          </p:nvPr>
        </p:nvSpPr>
        <p:spPr>
          <a:xfrm>
            <a:off x="438954" y="307150"/>
            <a:ext cx="7886700" cy="432047"/>
          </a:xfrm>
        </p:spPr>
        <p:txBody>
          <a:bodyPr/>
          <a:lstStyle/>
          <a:p>
            <a:r>
              <a:rPr lang="en-US" sz="2800" dirty="0"/>
              <a:t>Literature review sample</a:t>
            </a:r>
          </a:p>
        </p:txBody>
      </p:sp>
      <p:sp>
        <p:nvSpPr>
          <p:cNvPr id="4" name="Text Placeholder 1">
            <a:extLst>
              <a:ext uri="{FF2B5EF4-FFF2-40B4-BE49-F238E27FC236}">
                <a16:creationId xmlns:a16="http://schemas.microsoft.com/office/drawing/2014/main" id="{7BC7B09C-03E1-89B1-B3D2-2ADC9D99DF86}"/>
              </a:ext>
            </a:extLst>
          </p:cNvPr>
          <p:cNvSpPr txBox="1">
            <a:spLocks/>
          </p:cNvSpPr>
          <p:nvPr/>
        </p:nvSpPr>
        <p:spPr>
          <a:xfrm>
            <a:off x="438954" y="2843233"/>
            <a:ext cx="7661438" cy="1777093"/>
          </a:xfrm>
          <a:prstGeom prst="rect">
            <a:avLst/>
          </a:prstGeom>
        </p:spPr>
        <p:txBody>
          <a:bodyPr vert="horz" lIns="0" tIns="0" rIns="0" bIns="0"/>
          <a:lstStyle>
            <a:lvl1pPr marL="0" indent="0" algn="l" defTabSz="457200" rtl="0" eaLnBrk="0" fontAlgn="base" hangingPunct="0">
              <a:lnSpc>
                <a:spcPct val="130000"/>
              </a:lnSpc>
              <a:spcBef>
                <a:spcPts val="0"/>
              </a:spcBef>
              <a:spcAft>
                <a:spcPct val="0"/>
              </a:spcAft>
              <a:buFontTx/>
              <a:buNone/>
              <a:defRPr sz="1500" kern="1200">
                <a:solidFill>
                  <a:srgbClr val="FFFFFF"/>
                </a:solidFill>
                <a:latin typeface="Arial"/>
                <a:ea typeface="MS PGothic" panose="020B0600070205080204" pitchFamily="34" charset="-128"/>
                <a:cs typeface="Arial"/>
              </a:defRPr>
            </a:lvl1pPr>
            <a:lvl2pPr marL="0" indent="-180000" algn="l" defTabSz="457200" rtl="0" eaLnBrk="0" fontAlgn="base" hangingPunct="0">
              <a:lnSpc>
                <a:spcPct val="130000"/>
              </a:lnSpc>
              <a:spcBef>
                <a:spcPts val="0"/>
              </a:spcBef>
              <a:spcAft>
                <a:spcPct val="0"/>
              </a:spcAft>
              <a:buFont typeface="Arial"/>
              <a:buChar char="•"/>
              <a:defRPr sz="1500" kern="1200">
                <a:solidFill>
                  <a:srgbClr val="FFFFFF"/>
                </a:solidFill>
                <a:latin typeface="Arial"/>
                <a:ea typeface="MS PGothic" panose="020B0600070205080204" pitchFamily="34" charset="-128"/>
                <a:cs typeface="Arial"/>
              </a:defRPr>
            </a:lvl2pPr>
            <a:lvl3pPr marL="540000" indent="-180000" algn="l" defTabSz="457200" rtl="0" eaLnBrk="0" fontAlgn="base" hangingPunct="0">
              <a:lnSpc>
                <a:spcPct val="130000"/>
              </a:lnSpc>
              <a:spcBef>
                <a:spcPts val="0"/>
              </a:spcBef>
              <a:spcAft>
                <a:spcPct val="0"/>
              </a:spcAft>
              <a:buFont typeface="Arial" panose="020B0604020202020204" pitchFamily="34" charset="0"/>
              <a:buChar char="•"/>
              <a:defRPr sz="1500" b="0" i="0" kern="1200">
                <a:solidFill>
                  <a:srgbClr val="FFFFFF"/>
                </a:solidFill>
                <a:latin typeface="Arial"/>
                <a:ea typeface="MS PGothic" panose="020B0600070205080204" pitchFamily="34" charset="-128"/>
                <a:cs typeface="Arial"/>
              </a:defRPr>
            </a:lvl3pPr>
            <a:lvl4pPr marL="90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4pPr>
            <a:lvl5pPr marL="126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mn-lt"/>
              <a:ea typeface="Arial" panose="020B06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r>
              <a:rPr lang="en-CA" sz="1800" dirty="0">
                <a:solidFill>
                  <a:schemeClr val="bg1"/>
                </a:solidFill>
                <a:effectLst/>
                <a:latin typeface="+mn-lt"/>
                <a:ea typeface="Arial" panose="020B0604020202020204" pitchFamily="34" charset="0"/>
                <a:cs typeface="Times New Roman" panose="02020603050405020304" pitchFamily="18" charset="0"/>
              </a:rPr>
              <a:t>“[O]ne of the reasons why some teacher education students fail to adequately learn salient program concepts and practices is because there are </a:t>
            </a:r>
            <a:r>
              <a:rPr lang="en-CA" sz="1800" b="1" dirty="0">
                <a:solidFill>
                  <a:srgbClr val="FFFF00"/>
                </a:solidFill>
                <a:effectLst/>
                <a:latin typeface="+mn-lt"/>
                <a:ea typeface="Arial" panose="020B0604020202020204" pitchFamily="34" charset="0"/>
                <a:cs typeface="Times New Roman" panose="02020603050405020304" pitchFamily="18" charset="0"/>
              </a:rPr>
              <a:t>conflicting ana</a:t>
            </a:r>
            <a:r>
              <a:rPr lang="en-CA" sz="1800" dirty="0">
                <a:solidFill>
                  <a:srgbClr val="FFFF00"/>
                </a:solidFill>
                <a:effectLst/>
                <a:latin typeface="+mn-lt"/>
                <a:ea typeface="Arial" panose="020B0604020202020204" pitchFamily="34" charset="0"/>
                <a:cs typeface="Times New Roman" panose="02020603050405020304" pitchFamily="18" charset="0"/>
              </a:rPr>
              <a:t>logic</a:t>
            </a:r>
            <a:r>
              <a:rPr lang="en-CA" sz="1800" b="1" dirty="0">
                <a:solidFill>
                  <a:srgbClr val="FFFF00"/>
                </a:solidFill>
                <a:effectLst/>
                <a:latin typeface="+mn-lt"/>
                <a:ea typeface="Arial" panose="020B0604020202020204" pitchFamily="34" charset="0"/>
                <a:cs typeface="Times New Roman" panose="02020603050405020304" pitchFamily="18" charset="0"/>
              </a:rPr>
              <a:t> metaphors </a:t>
            </a:r>
            <a:r>
              <a:rPr lang="en-CA" sz="1800" dirty="0">
                <a:solidFill>
                  <a:schemeClr val="bg1"/>
                </a:solidFill>
                <a:effectLst/>
                <a:latin typeface="+mn-lt"/>
                <a:ea typeface="Arial" panose="020B0604020202020204" pitchFamily="34" charset="0"/>
                <a:cs typeface="Times New Roman" panose="02020603050405020304" pitchFamily="18" charset="0"/>
              </a:rPr>
              <a:t>between those of students and university faculty about children, learning, schooling, curriculum, teaching, and so on” </a:t>
            </a:r>
            <a:r>
              <a:rPr lang="en-CA" sz="1200" dirty="0">
                <a:solidFill>
                  <a:schemeClr val="bg1"/>
                </a:solidFill>
                <a:effectLst/>
                <a:latin typeface="+mn-lt"/>
                <a:ea typeface="Arial" panose="020B0604020202020204" pitchFamily="34" charset="0"/>
                <a:cs typeface="Times New Roman" panose="02020603050405020304" pitchFamily="18" charset="0"/>
              </a:rPr>
              <a:t>(p. 239) </a:t>
            </a:r>
            <a:endParaRPr lang="en-CA" sz="1800" dirty="0">
              <a:solidFill>
                <a:schemeClr val="bg1"/>
              </a:solidFill>
              <a:effectLst/>
              <a:latin typeface="+mn-lt"/>
              <a:ea typeface="Arial" panose="020B0604020202020204" pitchFamily="34" charset="0"/>
              <a:cs typeface="Times New Roman" panose="02020603050405020304" pitchFamily="18" charset="0"/>
            </a:endParaRPr>
          </a:p>
          <a:p>
            <a:pPr marL="0" marR="0" lvl="0" indent="0" algn="r" defTabSz="457200" rtl="0" eaLnBrk="0" fontAlgn="base" latinLnBrk="0" hangingPunct="0">
              <a:lnSpc>
                <a:spcPct val="100000"/>
              </a:lnSpc>
              <a:spcBef>
                <a:spcPts val="600"/>
              </a:spcBef>
              <a:spcAft>
                <a:spcPct val="0"/>
              </a:spcAft>
              <a:buClrTx/>
              <a:buSzTx/>
              <a:buFontTx/>
              <a:buNone/>
              <a:tabLst/>
              <a:defRPr/>
            </a:pPr>
            <a:r>
              <a:rPr lang="en-CA" sz="1800" dirty="0">
                <a:solidFill>
                  <a:schemeClr val="bg1"/>
                </a:solidFill>
                <a:latin typeface="+mn-lt"/>
                <a:ea typeface="Arial" panose="020B0604020202020204" pitchFamily="34" charset="0"/>
                <a:cs typeface="Times New Roman" panose="02020603050405020304" pitchFamily="18" charset="0"/>
              </a:rPr>
              <a:t>						</a:t>
            </a:r>
            <a:r>
              <a:rPr lang="en-CA" sz="1800" dirty="0">
                <a:solidFill>
                  <a:schemeClr val="bg1"/>
                </a:solidFill>
                <a:effectLst/>
                <a:latin typeface="+mn-lt"/>
                <a:ea typeface="Arial" panose="020B0604020202020204" pitchFamily="34" charset="0"/>
                <a:cs typeface="Times New Roman" panose="02020603050405020304" pitchFamily="18" charset="0"/>
              </a:rPr>
              <a:t>(</a:t>
            </a:r>
            <a:r>
              <a:rPr lang="en-CA" sz="1800" dirty="0" err="1">
                <a:solidFill>
                  <a:schemeClr val="bg1"/>
                </a:solidFill>
                <a:effectLst/>
                <a:latin typeface="+mn-lt"/>
                <a:ea typeface="Arial" panose="020B0604020202020204" pitchFamily="34" charset="0"/>
                <a:cs typeface="Times New Roman" panose="02020603050405020304" pitchFamily="18" charset="0"/>
              </a:rPr>
              <a:t>Mahlios</a:t>
            </a:r>
            <a:r>
              <a:rPr lang="en-CA" sz="1800" dirty="0">
                <a:solidFill>
                  <a:schemeClr val="bg1"/>
                </a:solidFill>
                <a:effectLst/>
                <a:latin typeface="+mn-lt"/>
                <a:ea typeface="Arial" panose="020B0604020202020204" pitchFamily="34" charset="0"/>
                <a:cs typeface="Times New Roman" panose="02020603050405020304" pitchFamily="18" charset="0"/>
              </a:rPr>
              <a:t> &amp; Maxson, 1998)</a:t>
            </a:r>
            <a:endParaRPr lang="en-US" sz="1800" dirty="0">
              <a:solidFill>
                <a:schemeClr val="bg1"/>
              </a:solidFill>
              <a:effectLst/>
              <a:latin typeface="+mn-lt"/>
              <a:ea typeface="Arial" panose="020B0604020202020204" pitchFamily="34" charset="0"/>
              <a:cs typeface="Times New Roman" panose="02020603050405020304" pitchFamily="18" charset="0"/>
            </a:endParaRPr>
          </a:p>
          <a:p>
            <a:endParaRPr lang="en-CA" sz="1800" dirty="0">
              <a:latin typeface="+mn-lt"/>
              <a:ea typeface="Arial" panose="020B0604020202020204" pitchFamily="34" charset="0"/>
              <a:cs typeface="Times New Roman" panose="02020603050405020304" pitchFamily="18" charset="0"/>
            </a:endParaRPr>
          </a:p>
          <a:p>
            <a:endParaRPr lang="en-US" sz="1800" dirty="0">
              <a:latin typeface="+mn-lt"/>
              <a:ea typeface="Arial" panose="020B0604020202020204" pitchFamily="34" charset="0"/>
              <a:cs typeface="Times New Roman" panose="02020603050405020304" pitchFamily="18" charset="0"/>
            </a:endParaRPr>
          </a:p>
          <a:p>
            <a:endParaRPr lang="en-US" dirty="0">
              <a:latin typeface="+mn-lt"/>
            </a:endParaRPr>
          </a:p>
        </p:txBody>
      </p:sp>
    </p:spTree>
    <p:extLst>
      <p:ext uri="{BB962C8B-B14F-4D97-AF65-F5344CB8AC3E}">
        <p14:creationId xmlns:p14="http://schemas.microsoft.com/office/powerpoint/2010/main" val="34423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7E7CE-221B-CE34-CFE0-FFC4D582C352}"/>
              </a:ext>
            </a:extLst>
          </p:cNvPr>
          <p:cNvSpPr>
            <a:spLocks noGrp="1"/>
          </p:cNvSpPr>
          <p:nvPr>
            <p:ph type="body" sz="quarter" idx="13"/>
          </p:nvPr>
        </p:nvSpPr>
        <p:spPr>
          <a:xfrm>
            <a:off x="438954" y="1066140"/>
            <a:ext cx="7661438" cy="1777093"/>
          </a:xfrm>
        </p:spPr>
        <p:txBody>
          <a:bodyPr/>
          <a:lstStyle/>
          <a:p>
            <a:pPr lvl="0">
              <a:lnSpc>
                <a:spcPct val="100000"/>
              </a:lnSpc>
              <a:spcBef>
                <a:spcPts val="600"/>
              </a:spcBef>
              <a:defRPr/>
            </a:pPr>
            <a:r>
              <a:rPr lang="en-US" sz="1800" dirty="0">
                <a:latin typeface="+mn-lt"/>
                <a:ea typeface="Arial" panose="020B0604020202020204" pitchFamily="34" charset="0"/>
                <a:cs typeface="Times New Roman" panose="02020603050405020304" pitchFamily="18" charset="0"/>
              </a:rPr>
              <a:t>“Developing metaphors might, however, appeal only to </a:t>
            </a:r>
            <a:r>
              <a:rPr lang="en-US" sz="1800" b="1" dirty="0">
                <a:solidFill>
                  <a:srgbClr val="FFFF00"/>
                </a:solidFill>
                <a:latin typeface="+mn-lt"/>
                <a:ea typeface="Arial" panose="020B0604020202020204" pitchFamily="34" charset="0"/>
                <a:cs typeface="Times New Roman" panose="02020603050405020304" pitchFamily="18" charset="0"/>
              </a:rPr>
              <a:t>the more linguistically inclined student teachers</a:t>
            </a:r>
            <a:r>
              <a:rPr lang="en-US" sz="1800" dirty="0">
                <a:latin typeface="+mn-lt"/>
                <a:ea typeface="Arial" panose="020B0604020202020204" pitchFamily="34" charset="0"/>
                <a:cs typeface="Times New Roman" panose="02020603050405020304" pitchFamily="18" charset="0"/>
              </a:rPr>
              <a:t>. For the more visually oriented student teacher, it would be possible to have them draw pictures of such ideas as ‘school,’ ‘classroom,’ ‘students,’ ‘good teaching,’ and ‘memorable learning experiences’ </a:t>
            </a:r>
            <a:r>
              <a:rPr lang="en-US" sz="1200" dirty="0">
                <a:latin typeface="+mn-lt"/>
                <a:ea typeface="Arial" panose="020B0604020202020204" pitchFamily="34" charset="0"/>
                <a:cs typeface="Times New Roman" panose="02020603050405020304" pitchFamily="18" charset="0"/>
              </a:rPr>
              <a:t>(p. 434)</a:t>
            </a:r>
            <a:r>
              <a:rPr lang="en-CA" sz="1200" dirty="0">
                <a:effectLst/>
                <a:latin typeface="+mn-lt"/>
                <a:ea typeface="Arial" panose="020B0604020202020204" pitchFamily="34" charset="0"/>
                <a:cs typeface="Times New Roman" panose="02020603050405020304" pitchFamily="18" charset="0"/>
              </a:rPr>
              <a:t> </a:t>
            </a:r>
          </a:p>
          <a:p>
            <a:pPr lvl="0" algn="r">
              <a:lnSpc>
                <a:spcPct val="100000"/>
              </a:lnSpc>
              <a:spcBef>
                <a:spcPts val="600"/>
              </a:spcBef>
              <a:defRPr/>
            </a:pPr>
            <a:r>
              <a:rPr lang="en-CA" sz="1800" dirty="0">
                <a:solidFill>
                  <a:schemeClr val="bg1"/>
                </a:solidFill>
                <a:latin typeface="+mn-lt"/>
                <a:ea typeface="Arial" panose="020B0604020202020204" pitchFamily="34" charset="0"/>
                <a:cs typeface="Times New Roman" panose="02020603050405020304" pitchFamily="18" charset="0"/>
              </a:rPr>
              <a:t>(</a:t>
            </a:r>
            <a:r>
              <a:rPr lang="en-CA" sz="1800" dirty="0" err="1">
                <a:solidFill>
                  <a:schemeClr val="bg1"/>
                </a:solidFill>
                <a:latin typeface="+mn-lt"/>
                <a:ea typeface="Arial" panose="020B0604020202020204" pitchFamily="34" charset="0"/>
                <a:cs typeface="Times New Roman" panose="02020603050405020304" pitchFamily="18" charset="0"/>
              </a:rPr>
              <a:t>Grimmett</a:t>
            </a:r>
            <a:r>
              <a:rPr lang="en-CA" sz="1800" dirty="0">
                <a:solidFill>
                  <a:schemeClr val="bg1"/>
                </a:solidFill>
                <a:latin typeface="+mn-lt"/>
                <a:ea typeface="Arial" panose="020B0604020202020204" pitchFamily="34" charset="0"/>
                <a:cs typeface="Times New Roman" panose="02020603050405020304" pitchFamily="18" charset="0"/>
              </a:rPr>
              <a:t> &amp; Mackinnon, 1992).</a:t>
            </a:r>
            <a:endParaRPr lang="en-US" sz="1800" dirty="0">
              <a:solidFill>
                <a:schemeClr val="bg1"/>
              </a:solidFill>
              <a:effectLst/>
              <a:latin typeface="+mn-lt"/>
              <a:ea typeface="Arial" panose="020B0604020202020204" pitchFamily="34" charset="0"/>
              <a:cs typeface="Times New Roman" panose="02020603050405020304" pitchFamily="18" charset="0"/>
            </a:endParaRPr>
          </a:p>
          <a:p>
            <a:pPr>
              <a:lnSpc>
                <a:spcPct val="100000"/>
              </a:lnSpc>
              <a:spcBef>
                <a:spcPts val="600"/>
              </a:spcBef>
            </a:pPr>
            <a:endParaRPr lang="en-CA" sz="1800" dirty="0">
              <a:latin typeface="+mn-lt"/>
              <a:ea typeface="Arial" panose="020B0604020202020204" pitchFamily="34" charset="0"/>
              <a:cs typeface="Times New Roman" panose="02020603050405020304" pitchFamily="18" charset="0"/>
            </a:endParaRPr>
          </a:p>
          <a:p>
            <a:pPr>
              <a:lnSpc>
                <a:spcPct val="100000"/>
              </a:lnSpc>
              <a:spcBef>
                <a:spcPts val="600"/>
              </a:spcBef>
            </a:pPr>
            <a:endParaRPr lang="en-US" sz="1800" dirty="0">
              <a:effectLst/>
              <a:latin typeface="+mn-lt"/>
              <a:ea typeface="Arial" panose="020B0604020202020204" pitchFamily="34" charset="0"/>
              <a:cs typeface="Times New Roman" panose="02020603050405020304" pitchFamily="18" charset="0"/>
            </a:endParaRPr>
          </a:p>
          <a:p>
            <a:pPr>
              <a:lnSpc>
                <a:spcPct val="100000"/>
              </a:lnSpc>
              <a:spcBef>
                <a:spcPts val="600"/>
              </a:spcBef>
            </a:pPr>
            <a:endParaRPr lang="en-US" dirty="0">
              <a:latin typeface="+mn-lt"/>
            </a:endParaRPr>
          </a:p>
        </p:txBody>
      </p:sp>
      <p:sp>
        <p:nvSpPr>
          <p:cNvPr id="3" name="Title 2">
            <a:extLst>
              <a:ext uri="{FF2B5EF4-FFF2-40B4-BE49-F238E27FC236}">
                <a16:creationId xmlns:a16="http://schemas.microsoft.com/office/drawing/2014/main" id="{C752B97F-AA48-08DB-13FF-A6CCC67E53D5}"/>
              </a:ext>
            </a:extLst>
          </p:cNvPr>
          <p:cNvSpPr>
            <a:spLocks noGrp="1"/>
          </p:cNvSpPr>
          <p:nvPr>
            <p:ph type="title"/>
          </p:nvPr>
        </p:nvSpPr>
        <p:spPr>
          <a:xfrm>
            <a:off x="438954" y="307150"/>
            <a:ext cx="7886700" cy="432047"/>
          </a:xfrm>
        </p:spPr>
        <p:txBody>
          <a:bodyPr/>
          <a:lstStyle/>
          <a:p>
            <a:r>
              <a:rPr lang="en-US" sz="2800" dirty="0"/>
              <a:t>Literature review sample</a:t>
            </a:r>
          </a:p>
        </p:txBody>
      </p:sp>
      <p:sp>
        <p:nvSpPr>
          <p:cNvPr id="4" name="Text Placeholder 1">
            <a:extLst>
              <a:ext uri="{FF2B5EF4-FFF2-40B4-BE49-F238E27FC236}">
                <a16:creationId xmlns:a16="http://schemas.microsoft.com/office/drawing/2014/main" id="{7BC7B09C-03E1-89B1-B3D2-2ADC9D99DF86}"/>
              </a:ext>
            </a:extLst>
          </p:cNvPr>
          <p:cNvSpPr txBox="1">
            <a:spLocks/>
          </p:cNvSpPr>
          <p:nvPr/>
        </p:nvSpPr>
        <p:spPr>
          <a:xfrm>
            <a:off x="438954" y="2843233"/>
            <a:ext cx="7661438" cy="1777093"/>
          </a:xfrm>
          <a:prstGeom prst="rect">
            <a:avLst/>
          </a:prstGeom>
        </p:spPr>
        <p:txBody>
          <a:bodyPr vert="horz" lIns="0" tIns="0" rIns="0" bIns="0"/>
          <a:lstStyle>
            <a:lvl1pPr marL="0" indent="0" algn="l" defTabSz="457200" rtl="0" eaLnBrk="0" fontAlgn="base" hangingPunct="0">
              <a:lnSpc>
                <a:spcPct val="130000"/>
              </a:lnSpc>
              <a:spcBef>
                <a:spcPts val="0"/>
              </a:spcBef>
              <a:spcAft>
                <a:spcPct val="0"/>
              </a:spcAft>
              <a:buFontTx/>
              <a:buNone/>
              <a:defRPr sz="1500" kern="1200">
                <a:solidFill>
                  <a:srgbClr val="FFFFFF"/>
                </a:solidFill>
                <a:latin typeface="Arial"/>
                <a:ea typeface="MS PGothic" panose="020B0600070205080204" pitchFamily="34" charset="-128"/>
                <a:cs typeface="Arial"/>
              </a:defRPr>
            </a:lvl1pPr>
            <a:lvl2pPr marL="0" indent="-180000" algn="l" defTabSz="457200" rtl="0" eaLnBrk="0" fontAlgn="base" hangingPunct="0">
              <a:lnSpc>
                <a:spcPct val="130000"/>
              </a:lnSpc>
              <a:spcBef>
                <a:spcPts val="0"/>
              </a:spcBef>
              <a:spcAft>
                <a:spcPct val="0"/>
              </a:spcAft>
              <a:buFont typeface="Arial"/>
              <a:buChar char="•"/>
              <a:defRPr sz="1500" kern="1200">
                <a:solidFill>
                  <a:srgbClr val="FFFFFF"/>
                </a:solidFill>
                <a:latin typeface="Arial"/>
                <a:ea typeface="MS PGothic" panose="020B0600070205080204" pitchFamily="34" charset="-128"/>
                <a:cs typeface="Arial"/>
              </a:defRPr>
            </a:lvl2pPr>
            <a:lvl3pPr marL="540000" indent="-180000" algn="l" defTabSz="457200" rtl="0" eaLnBrk="0" fontAlgn="base" hangingPunct="0">
              <a:lnSpc>
                <a:spcPct val="130000"/>
              </a:lnSpc>
              <a:spcBef>
                <a:spcPts val="0"/>
              </a:spcBef>
              <a:spcAft>
                <a:spcPct val="0"/>
              </a:spcAft>
              <a:buFont typeface="Arial" panose="020B0604020202020204" pitchFamily="34" charset="0"/>
              <a:buChar char="•"/>
              <a:defRPr sz="1500" b="0" i="0" kern="1200">
                <a:solidFill>
                  <a:srgbClr val="FFFFFF"/>
                </a:solidFill>
                <a:latin typeface="Arial"/>
                <a:ea typeface="MS PGothic" panose="020B0600070205080204" pitchFamily="34" charset="-128"/>
                <a:cs typeface="Arial"/>
              </a:defRPr>
            </a:lvl3pPr>
            <a:lvl4pPr marL="90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4pPr>
            <a:lvl5pPr marL="1260000" indent="-180000" algn="l" defTabSz="457200" rtl="0" eaLnBrk="0" fontAlgn="base" hangingPunct="0">
              <a:lnSpc>
                <a:spcPct val="130000"/>
              </a:lnSpc>
              <a:spcBef>
                <a:spcPts val="0"/>
              </a:spcBef>
              <a:spcAft>
                <a:spcPct val="0"/>
              </a:spcAft>
              <a:buFont typeface="Arial"/>
              <a:buChar char="•"/>
              <a:defRPr sz="1500" b="0" i="0" kern="1200">
                <a:solidFill>
                  <a:srgbClr val="FFFFFF"/>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0" fontAlgn="base" latinLnBrk="0" hangingPunct="0">
              <a:lnSpc>
                <a:spcPct val="100000"/>
              </a:lnSpc>
              <a:spcBef>
                <a:spcPct val="30000"/>
              </a:spcBef>
              <a:spcAft>
                <a:spcPct val="0"/>
              </a:spcAft>
              <a:buClrTx/>
              <a:buSzTx/>
              <a:buFontTx/>
              <a:buNone/>
              <a:tabLst/>
              <a:defRPr/>
            </a:pPr>
            <a:r>
              <a:rPr lang="en-CA" sz="1800" dirty="0">
                <a:solidFill>
                  <a:schemeClr val="bg1"/>
                </a:solidFill>
                <a:latin typeface="+mn-lt"/>
                <a:ea typeface="Arial" panose="020B0604020202020204" pitchFamily="34" charset="0"/>
                <a:cs typeface="Times New Roman" panose="02020603050405020304" pitchFamily="18"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54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5E1A-7228-D4FC-BFDA-08F63B6A01B6}"/>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F080E1CF-5F6E-5349-892F-9ACC8C7157F0}"/>
              </a:ext>
            </a:extLst>
          </p:cNvPr>
          <p:cNvPicPr>
            <a:picLocks noChangeAspect="1"/>
          </p:cNvPicPr>
          <p:nvPr/>
        </p:nvPicPr>
        <p:blipFill>
          <a:blip r:embed="rId3"/>
          <a:stretch>
            <a:fillRect/>
          </a:stretch>
        </p:blipFill>
        <p:spPr>
          <a:xfrm>
            <a:off x="1574478" y="0"/>
            <a:ext cx="5003731" cy="5143500"/>
          </a:xfrm>
          <a:prstGeom prst="rect">
            <a:avLst/>
          </a:prstGeom>
        </p:spPr>
      </p:pic>
    </p:spTree>
    <p:extLst>
      <p:ext uri="{BB962C8B-B14F-4D97-AF65-F5344CB8AC3E}">
        <p14:creationId xmlns:p14="http://schemas.microsoft.com/office/powerpoint/2010/main" val="361724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97E7CE-221B-CE34-CFE0-FFC4D582C352}"/>
              </a:ext>
            </a:extLst>
          </p:cNvPr>
          <p:cNvSpPr>
            <a:spLocks noGrp="1"/>
          </p:cNvSpPr>
          <p:nvPr>
            <p:ph type="body" sz="quarter" idx="13"/>
          </p:nvPr>
        </p:nvSpPr>
        <p:spPr>
          <a:xfrm>
            <a:off x="438953" y="956213"/>
            <a:ext cx="7723972" cy="3593023"/>
          </a:xfrm>
        </p:spPr>
        <p:txBody>
          <a:bodyPr/>
          <a:lstStyle/>
          <a:p>
            <a:pPr marL="285750" indent="-285750">
              <a:lnSpc>
                <a:spcPct val="100000"/>
              </a:lnSpc>
              <a:spcBef>
                <a:spcPts val="600"/>
              </a:spcBef>
              <a:spcAft>
                <a:spcPts val="0"/>
              </a:spcAft>
              <a:buFont typeface="Arial" panose="020B0604020202020204" pitchFamily="34" charset="0"/>
              <a:buChar char="•"/>
            </a:pPr>
            <a:r>
              <a:rPr lang="en-CA" sz="1800" dirty="0">
                <a:solidFill>
                  <a:schemeClr val="bg1"/>
                </a:solidFill>
                <a:effectLst/>
                <a:latin typeface="+mn-lt"/>
                <a:ea typeface="Arial" panose="020B0604020202020204" pitchFamily="34" charset="0"/>
              </a:rPr>
              <a:t>“Metaphor is pervasive in everyday life, not just in language but in thought and action” </a:t>
            </a:r>
            <a:r>
              <a:rPr lang="en-CA" sz="1200" dirty="0">
                <a:solidFill>
                  <a:schemeClr val="bg1"/>
                </a:solidFill>
                <a:effectLst/>
                <a:latin typeface="+mn-lt"/>
                <a:ea typeface="Arial" panose="020B0604020202020204" pitchFamily="34" charset="0"/>
              </a:rPr>
              <a:t>(p. 3)</a:t>
            </a:r>
          </a:p>
          <a:p>
            <a:pPr marL="285750" indent="-285750">
              <a:lnSpc>
                <a:spcPct val="100000"/>
              </a:lnSpc>
              <a:spcBef>
                <a:spcPts val="600"/>
              </a:spcBef>
              <a:spcAft>
                <a:spcPts val="0"/>
              </a:spcAft>
              <a:buFont typeface="Arial" panose="020B0604020202020204" pitchFamily="34" charset="0"/>
              <a:buChar char="•"/>
            </a:pPr>
            <a:r>
              <a:rPr lang="en-CA" sz="1800" dirty="0">
                <a:solidFill>
                  <a:schemeClr val="bg1"/>
                </a:solidFill>
                <a:effectLst/>
                <a:latin typeface="+mn-lt"/>
                <a:ea typeface="Arial" panose="020B0604020202020204" pitchFamily="34" charset="0"/>
                <a:cs typeface="Times New Roman" panose="02020603050405020304" pitchFamily="18" charset="0"/>
              </a:rPr>
              <a:t>“A large part of self-understanding is the search for appropriate personal metaphors that make sense of our lives” </a:t>
            </a:r>
            <a:r>
              <a:rPr lang="en-CA" sz="1200" dirty="0">
                <a:solidFill>
                  <a:schemeClr val="bg1"/>
                </a:solidFill>
                <a:effectLst/>
                <a:latin typeface="+mn-lt"/>
                <a:ea typeface="Arial" panose="020B0604020202020204" pitchFamily="34" charset="0"/>
                <a:cs typeface="Times New Roman" panose="02020603050405020304" pitchFamily="18" charset="0"/>
              </a:rPr>
              <a:t>(p. 233)</a:t>
            </a:r>
            <a:endParaRPr lang="en-US" sz="1200" dirty="0">
              <a:solidFill>
                <a:schemeClr val="bg1"/>
              </a:solidFill>
              <a:effectLst/>
              <a:latin typeface="+mn-lt"/>
              <a:ea typeface="Arial" panose="020B0604020202020204" pitchFamily="34" charset="0"/>
              <a:cs typeface="Times New Roman" panose="02020603050405020304" pitchFamily="18" charset="0"/>
            </a:endParaRPr>
          </a:p>
          <a:p>
            <a:pPr algn="r">
              <a:lnSpc>
                <a:spcPct val="100000"/>
              </a:lnSpc>
              <a:spcBef>
                <a:spcPts val="600"/>
              </a:spcBef>
              <a:spcAft>
                <a:spcPts val="0"/>
              </a:spcAft>
            </a:pPr>
            <a:r>
              <a:rPr lang="en-CA" sz="1800" dirty="0">
                <a:solidFill>
                  <a:schemeClr val="bg1"/>
                </a:solidFill>
                <a:effectLst/>
                <a:latin typeface="+mn-lt"/>
                <a:ea typeface="Arial" panose="020B0604020202020204" pitchFamily="34" charset="0"/>
              </a:rPr>
              <a:t>(</a:t>
            </a:r>
            <a:r>
              <a:rPr lang="en-CA" sz="1800" b="1" dirty="0">
                <a:solidFill>
                  <a:srgbClr val="FFFF00"/>
                </a:solidFill>
                <a:effectLst/>
                <a:latin typeface="+mn-lt"/>
                <a:ea typeface="Arial" panose="020B0604020202020204" pitchFamily="34" charset="0"/>
              </a:rPr>
              <a:t>Lakoff &amp; Johnson</a:t>
            </a:r>
            <a:r>
              <a:rPr lang="en-CA" sz="1800" dirty="0">
                <a:solidFill>
                  <a:schemeClr val="bg1"/>
                </a:solidFill>
                <a:effectLst/>
                <a:latin typeface="+mn-lt"/>
                <a:ea typeface="Arial" panose="020B0604020202020204" pitchFamily="34" charset="0"/>
              </a:rPr>
              <a:t>, 1980)</a:t>
            </a:r>
            <a:endParaRPr lang="en-US" sz="1800" dirty="0">
              <a:solidFill>
                <a:schemeClr val="bg1"/>
              </a:solidFill>
              <a:effectLst/>
              <a:latin typeface="+mn-lt"/>
              <a:ea typeface="Arial" panose="020B0604020202020204" pitchFamily="34" charset="0"/>
            </a:endParaRPr>
          </a:p>
          <a:p>
            <a:pPr marL="285750" indent="-285750">
              <a:lnSpc>
                <a:spcPct val="100000"/>
              </a:lnSpc>
              <a:spcBef>
                <a:spcPts val="600"/>
              </a:spcBef>
              <a:spcAft>
                <a:spcPts val="0"/>
              </a:spcAft>
              <a:buFont typeface="Arial" panose="020B0604020202020204" pitchFamily="34" charset="0"/>
              <a:buChar char="•"/>
            </a:pPr>
            <a:endParaRPr lang="en-US" sz="1800" dirty="0">
              <a:latin typeface="+mn-lt"/>
              <a:ea typeface="Arial" panose="020B0604020202020204" pitchFamily="34" charset="0"/>
              <a:cs typeface="Times New Roman" panose="02020603050405020304" pitchFamily="18" charset="0"/>
            </a:endParaRPr>
          </a:p>
          <a:p>
            <a:pPr marL="285750" indent="-285750">
              <a:lnSpc>
                <a:spcPct val="100000"/>
              </a:lnSpc>
              <a:spcBef>
                <a:spcPts val="600"/>
              </a:spcBef>
              <a:spcAft>
                <a:spcPts val="0"/>
              </a:spcAft>
              <a:buFont typeface="Arial" panose="020B0604020202020204" pitchFamily="34" charset="0"/>
              <a:buChar char="•"/>
            </a:pPr>
            <a:r>
              <a:rPr lang="en-US" sz="1800" dirty="0">
                <a:latin typeface="+mn-lt"/>
                <a:ea typeface="Arial" panose="020B0604020202020204" pitchFamily="34" charset="0"/>
                <a:cs typeface="Times New Roman" panose="02020603050405020304" pitchFamily="18" charset="0"/>
              </a:rPr>
              <a:t>“[T]</a:t>
            </a:r>
            <a:r>
              <a:rPr lang="en-US" sz="1800" dirty="0" err="1">
                <a:latin typeface="+mn-lt"/>
                <a:ea typeface="Arial" panose="020B0604020202020204" pitchFamily="34" charset="0"/>
                <a:cs typeface="Times New Roman" panose="02020603050405020304" pitchFamily="18" charset="0"/>
              </a:rPr>
              <a:t>eacher</a:t>
            </a:r>
            <a:r>
              <a:rPr lang="en-US" sz="1800" dirty="0">
                <a:latin typeface="+mn-lt"/>
                <a:ea typeface="Arial" panose="020B0604020202020204" pitchFamily="34" charset="0"/>
                <a:cs typeface="Times New Roman" panose="02020603050405020304" pitchFamily="18" charset="0"/>
              </a:rPr>
              <a:t> educators have long recognized the intimate relationship between metaphors and </a:t>
            </a:r>
            <a:r>
              <a:rPr lang="en-US" sz="1800" b="1" dirty="0">
                <a:solidFill>
                  <a:srgbClr val="FFFF00"/>
                </a:solidFill>
                <a:latin typeface="+mn-lt"/>
                <a:ea typeface="Arial" panose="020B0604020202020204" pitchFamily="34" charset="0"/>
                <a:cs typeface="Times New Roman" panose="02020603050405020304" pitchFamily="18" charset="0"/>
              </a:rPr>
              <a:t>teacher identity</a:t>
            </a:r>
            <a:r>
              <a:rPr lang="en-US" sz="1800" dirty="0">
                <a:latin typeface="+mn-lt"/>
                <a:ea typeface="Arial" panose="020B0604020202020204" pitchFamily="34" charset="0"/>
                <a:cs typeface="Times New Roman" panose="02020603050405020304" pitchFamily="18" charset="0"/>
              </a:rPr>
              <a:t>” </a:t>
            </a:r>
            <a:r>
              <a:rPr lang="en-US" sz="1200" dirty="0">
                <a:latin typeface="+mn-lt"/>
                <a:ea typeface="Arial" panose="020B0604020202020204" pitchFamily="34" charset="0"/>
                <a:cs typeface="Times New Roman" panose="02020603050405020304" pitchFamily="18" charset="0"/>
              </a:rPr>
              <a:t>(p. 201)</a:t>
            </a:r>
          </a:p>
          <a:p>
            <a:pPr marL="285750" indent="-285750">
              <a:lnSpc>
                <a:spcPct val="100000"/>
              </a:lnSpc>
              <a:spcBef>
                <a:spcPts val="600"/>
              </a:spcBef>
              <a:spcAft>
                <a:spcPts val="0"/>
              </a:spcAft>
              <a:buFont typeface="Arial" panose="020B0604020202020204" pitchFamily="34" charset="0"/>
              <a:buChar char="•"/>
            </a:pPr>
            <a:r>
              <a:rPr lang="en-CA" sz="1800" dirty="0">
                <a:effectLst/>
                <a:latin typeface="+mn-lt"/>
                <a:ea typeface="Arial" panose="020B0604020202020204" pitchFamily="34" charset="0"/>
                <a:cs typeface="Times New Roman" panose="02020603050405020304" pitchFamily="18" charset="0"/>
              </a:rPr>
              <a:t>“Metaphors play a role in the process of teacher </a:t>
            </a:r>
            <a:r>
              <a:rPr lang="en-CA" sz="1800" b="1" dirty="0">
                <a:solidFill>
                  <a:srgbClr val="FFFF00"/>
                </a:solidFill>
                <a:effectLst/>
                <a:latin typeface="+mn-lt"/>
                <a:ea typeface="Arial" panose="020B0604020202020204" pitchFamily="34" charset="0"/>
                <a:cs typeface="Times New Roman" panose="02020603050405020304" pitchFamily="18" charset="0"/>
              </a:rPr>
              <a:t>self-formation</a:t>
            </a:r>
            <a:r>
              <a:rPr lang="en-CA" sz="1800" dirty="0">
                <a:effectLst/>
                <a:latin typeface="+mn-lt"/>
                <a:ea typeface="Arial" panose="020B0604020202020204" pitchFamily="34" charset="0"/>
                <a:cs typeface="Times New Roman" panose="02020603050405020304" pitchFamily="18" charset="0"/>
              </a:rPr>
              <a:t> and </a:t>
            </a:r>
            <a:r>
              <a:rPr lang="en-CA" sz="1800" b="1" dirty="0">
                <a:solidFill>
                  <a:srgbClr val="FFFF00"/>
                </a:solidFill>
                <a:effectLst/>
                <a:latin typeface="+mn-lt"/>
                <a:ea typeface="Arial" panose="020B0604020202020204" pitchFamily="34" charset="0"/>
                <a:cs typeface="Times New Roman" panose="02020603050405020304" pitchFamily="18" charset="0"/>
              </a:rPr>
              <a:t>self-exploration</a:t>
            </a:r>
            <a:r>
              <a:rPr lang="en-CA" sz="1800" dirty="0">
                <a:effectLst/>
                <a:latin typeface="+mn-lt"/>
                <a:ea typeface="Arial" panose="020B0604020202020204" pitchFamily="34" charset="0"/>
                <a:cs typeface="Times New Roman" panose="02020603050405020304" pitchFamily="18" charset="0"/>
              </a:rPr>
              <a:t>" </a:t>
            </a:r>
            <a:r>
              <a:rPr lang="en-CA" sz="1200" dirty="0">
                <a:effectLst/>
                <a:latin typeface="+mn-lt"/>
                <a:ea typeface="Arial" panose="020B0604020202020204" pitchFamily="34" charset="0"/>
                <a:cs typeface="Times New Roman" panose="02020603050405020304" pitchFamily="18" charset="0"/>
              </a:rPr>
              <a:t>(p. 200)</a:t>
            </a:r>
          </a:p>
          <a:p>
            <a:pPr algn="r">
              <a:lnSpc>
                <a:spcPct val="100000"/>
              </a:lnSpc>
              <a:spcBef>
                <a:spcPts val="600"/>
              </a:spcBef>
              <a:spcAft>
                <a:spcPts val="0"/>
              </a:spcAft>
            </a:pPr>
            <a:r>
              <a:rPr lang="en-CA" sz="1800" dirty="0">
                <a:effectLst/>
                <a:latin typeface="+mn-lt"/>
                <a:ea typeface="Arial" panose="020B0604020202020204" pitchFamily="34" charset="0"/>
                <a:cs typeface="Times New Roman" panose="02020603050405020304" pitchFamily="18" charset="0"/>
              </a:rPr>
              <a:t>(</a:t>
            </a:r>
            <a:r>
              <a:rPr lang="en-CA" sz="1800" dirty="0">
                <a:solidFill>
                  <a:schemeClr val="bg1"/>
                </a:solidFill>
                <a:effectLst/>
                <a:latin typeface="+mn-lt"/>
                <a:ea typeface="Arial" panose="020B0604020202020204" pitchFamily="34" charset="0"/>
                <a:cs typeface="Times New Roman" panose="02020603050405020304" pitchFamily="18" charset="0"/>
              </a:rPr>
              <a:t>Bullough &amp; Stokes</a:t>
            </a:r>
            <a:r>
              <a:rPr lang="en-CA" sz="1800" dirty="0">
                <a:effectLst/>
                <a:latin typeface="+mn-lt"/>
                <a:ea typeface="Arial" panose="020B0604020202020204" pitchFamily="34" charset="0"/>
                <a:cs typeface="Times New Roman" panose="02020603050405020304" pitchFamily="18" charset="0"/>
              </a:rPr>
              <a:t>, 1994)</a:t>
            </a:r>
            <a:endParaRPr lang="en-US" sz="1800" dirty="0">
              <a:effectLst/>
              <a:latin typeface="+mn-lt"/>
              <a:ea typeface="Arial" panose="020B0604020202020204" pitchFamily="34" charset="0"/>
              <a:cs typeface="Times New Roman" panose="02020603050405020304" pitchFamily="18" charset="0"/>
            </a:endParaRPr>
          </a:p>
          <a:p>
            <a:pPr>
              <a:lnSpc>
                <a:spcPct val="100000"/>
              </a:lnSpc>
            </a:pPr>
            <a:endParaRPr lang="en-US" sz="1800" dirty="0"/>
          </a:p>
        </p:txBody>
      </p:sp>
      <p:sp>
        <p:nvSpPr>
          <p:cNvPr id="3" name="Title 2">
            <a:extLst>
              <a:ext uri="{FF2B5EF4-FFF2-40B4-BE49-F238E27FC236}">
                <a16:creationId xmlns:a16="http://schemas.microsoft.com/office/drawing/2014/main" id="{C752B97F-AA48-08DB-13FF-A6CCC67E53D5}"/>
              </a:ext>
            </a:extLst>
          </p:cNvPr>
          <p:cNvSpPr>
            <a:spLocks noGrp="1"/>
          </p:cNvSpPr>
          <p:nvPr>
            <p:ph type="title"/>
          </p:nvPr>
        </p:nvSpPr>
        <p:spPr>
          <a:xfrm>
            <a:off x="438953" y="302624"/>
            <a:ext cx="7886700" cy="432047"/>
          </a:xfrm>
        </p:spPr>
        <p:txBody>
          <a:bodyPr/>
          <a:lstStyle/>
          <a:p>
            <a:r>
              <a:rPr lang="en-US" sz="2800" dirty="0"/>
              <a:t>Literature review </a:t>
            </a:r>
            <a:r>
              <a:rPr lang="en-US" sz="2800" dirty="0">
                <a:solidFill>
                  <a:srgbClr val="FFFF00"/>
                </a:solidFill>
              </a:rPr>
              <a:t>sample</a:t>
            </a:r>
          </a:p>
        </p:txBody>
      </p:sp>
    </p:spTree>
    <p:extLst>
      <p:ext uri="{BB962C8B-B14F-4D97-AF65-F5344CB8AC3E}">
        <p14:creationId xmlns:p14="http://schemas.microsoft.com/office/powerpoint/2010/main" val="34116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58519-5B84-8F8E-DC07-D4F0D57B1197}"/>
              </a:ext>
            </a:extLst>
          </p:cNvPr>
          <p:cNvSpPr>
            <a:spLocks noGrp="1"/>
          </p:cNvSpPr>
          <p:nvPr>
            <p:ph type="body" sz="quarter" idx="13"/>
          </p:nvPr>
        </p:nvSpPr>
        <p:spPr>
          <a:xfrm>
            <a:off x="526348" y="1004986"/>
            <a:ext cx="7661438" cy="3697288"/>
          </a:xfrm>
        </p:spPr>
        <p:txBody>
          <a:bodyPr/>
          <a:lstStyle/>
          <a:p>
            <a:pPr marL="457200" marR="0" indent="-457200">
              <a:lnSpc>
                <a:spcPct val="100000"/>
              </a:lnSpc>
              <a:spcBef>
                <a:spcPts val="600"/>
              </a:spcBef>
              <a:spcAft>
                <a:spcPts val="0"/>
              </a:spcAft>
              <a:buFont typeface="+mj-lt"/>
              <a:buAutoNum type="arabicPeriod"/>
            </a:pPr>
            <a:r>
              <a:rPr lang="en-CA" sz="1800" b="1" dirty="0">
                <a:solidFill>
                  <a:srgbClr val="FFFF00"/>
                </a:solidFill>
                <a:effectLst/>
                <a:latin typeface="+mn-lt"/>
                <a:ea typeface="Arial" panose="020B0604020202020204" pitchFamily="34" charset="0"/>
              </a:rPr>
              <a:t>Explore</a:t>
            </a:r>
            <a:r>
              <a:rPr lang="en-CA" sz="1800" dirty="0">
                <a:effectLst/>
                <a:latin typeface="+mn-lt"/>
                <a:ea typeface="Arial" panose="020B0604020202020204" pitchFamily="34" charset="0"/>
              </a:rPr>
              <a:t> how metaphor can be used as a teaching tool for reflective practice </a:t>
            </a:r>
          </a:p>
          <a:p>
            <a:pPr marL="457200" marR="0" indent="-457200">
              <a:lnSpc>
                <a:spcPct val="100000"/>
              </a:lnSpc>
              <a:spcBef>
                <a:spcPts val="600"/>
              </a:spcBef>
              <a:spcAft>
                <a:spcPts val="0"/>
              </a:spcAft>
              <a:buFont typeface="+mj-lt"/>
              <a:buAutoNum type="arabicPeriod"/>
            </a:pPr>
            <a:endParaRPr lang="en-CA" sz="1800" dirty="0">
              <a:effectLst/>
              <a:latin typeface="+mn-lt"/>
              <a:ea typeface="Arial" panose="020B0604020202020204" pitchFamily="34" charset="0"/>
            </a:endParaRPr>
          </a:p>
          <a:p>
            <a:pPr marL="457200" indent="-457200">
              <a:lnSpc>
                <a:spcPct val="100000"/>
              </a:lnSpc>
              <a:spcBef>
                <a:spcPts val="600"/>
              </a:spcBef>
              <a:spcAft>
                <a:spcPts val="0"/>
              </a:spcAft>
              <a:buFont typeface="+mj-lt"/>
              <a:buAutoNum type="arabicPeriod"/>
            </a:pPr>
            <a:r>
              <a:rPr lang="en-CA" sz="1800" b="1" dirty="0">
                <a:solidFill>
                  <a:srgbClr val="FFFF00"/>
                </a:solidFill>
                <a:latin typeface="+mn-lt"/>
                <a:ea typeface="Arial" panose="020B0604020202020204" pitchFamily="34" charset="0"/>
              </a:rPr>
              <a:t>Make transparent </a:t>
            </a:r>
            <a:r>
              <a:rPr lang="en-CA" sz="1800" dirty="0">
                <a:solidFill>
                  <a:schemeClr val="bg1"/>
                </a:solidFill>
                <a:latin typeface="+mn-lt"/>
                <a:ea typeface="Arial" panose="020B0604020202020204" pitchFamily="34" charset="0"/>
              </a:rPr>
              <a:t>TCs’</a:t>
            </a:r>
            <a:r>
              <a:rPr lang="en-CA" sz="1800" dirty="0">
                <a:latin typeface="+mn-lt"/>
                <a:ea typeface="Arial" panose="020B0604020202020204" pitchFamily="34" charset="0"/>
              </a:rPr>
              <a:t> conceptual metaphors for teaching learning when they </a:t>
            </a:r>
            <a:r>
              <a:rPr lang="en-CA" sz="1800" u="sng" dirty="0">
                <a:latin typeface="+mn-lt"/>
                <a:ea typeface="Arial" panose="020B0604020202020204" pitchFamily="34" charset="0"/>
              </a:rPr>
              <a:t>entered</a:t>
            </a:r>
            <a:r>
              <a:rPr lang="en-CA" sz="1800" dirty="0">
                <a:latin typeface="+mn-lt"/>
                <a:ea typeface="Arial" panose="020B0604020202020204" pitchFamily="34" charset="0"/>
              </a:rPr>
              <a:t> the profession</a:t>
            </a:r>
          </a:p>
          <a:p>
            <a:pPr marL="457200" indent="-457200">
              <a:lnSpc>
                <a:spcPct val="100000"/>
              </a:lnSpc>
              <a:spcBef>
                <a:spcPts val="600"/>
              </a:spcBef>
              <a:spcAft>
                <a:spcPts val="0"/>
              </a:spcAft>
              <a:buFont typeface="+mj-lt"/>
              <a:buAutoNum type="arabicPeriod"/>
            </a:pPr>
            <a:endParaRPr lang="en-US" sz="1800" dirty="0">
              <a:latin typeface="+mn-lt"/>
              <a:ea typeface="Arial" panose="020B0604020202020204" pitchFamily="34" charset="0"/>
            </a:endParaRPr>
          </a:p>
          <a:p>
            <a:pPr marL="457200" indent="-457200">
              <a:lnSpc>
                <a:spcPct val="100000"/>
              </a:lnSpc>
              <a:spcBef>
                <a:spcPts val="600"/>
              </a:spcBef>
              <a:spcAft>
                <a:spcPts val="0"/>
              </a:spcAft>
              <a:buFont typeface="+mj-lt"/>
              <a:buAutoNum type="arabicPeriod"/>
            </a:pPr>
            <a:r>
              <a:rPr lang="en-CA" sz="1800" b="1" dirty="0">
                <a:solidFill>
                  <a:srgbClr val="FFFF00"/>
                </a:solidFill>
                <a:latin typeface="+mn-lt"/>
                <a:ea typeface="Arial" panose="020B0604020202020204" pitchFamily="34" charset="0"/>
              </a:rPr>
              <a:t>Investigate</a:t>
            </a:r>
            <a:r>
              <a:rPr lang="en-CA" sz="1800" dirty="0">
                <a:latin typeface="+mn-lt"/>
                <a:ea typeface="Arial" panose="020B0604020202020204" pitchFamily="34" charset="0"/>
              </a:rPr>
              <a:t> if TCs’ conception of teaching and learning, as expressed by specific teaching metaphors, </a:t>
            </a:r>
            <a:r>
              <a:rPr lang="en-CA" sz="1800" u="sng" dirty="0">
                <a:latin typeface="+mn-lt"/>
                <a:ea typeface="Arial" panose="020B0604020202020204" pitchFamily="34" charset="0"/>
              </a:rPr>
              <a:t>change</a:t>
            </a:r>
            <a:r>
              <a:rPr lang="en-CA" sz="1800" dirty="0">
                <a:latin typeface="+mn-lt"/>
                <a:ea typeface="Arial" panose="020B0604020202020204" pitchFamily="34" charset="0"/>
              </a:rPr>
              <a:t> over time. </a:t>
            </a:r>
          </a:p>
          <a:p>
            <a:pPr marL="457200" indent="-457200">
              <a:lnSpc>
                <a:spcPct val="100000"/>
              </a:lnSpc>
              <a:spcBef>
                <a:spcPts val="600"/>
              </a:spcBef>
              <a:spcAft>
                <a:spcPts val="0"/>
              </a:spcAft>
              <a:buFont typeface="+mj-lt"/>
              <a:buAutoNum type="arabicPeriod"/>
            </a:pPr>
            <a:endParaRPr lang="en-US" sz="1800" dirty="0">
              <a:latin typeface="+mn-lt"/>
              <a:ea typeface="Arial" panose="020B0604020202020204" pitchFamily="34" charset="0"/>
            </a:endParaRPr>
          </a:p>
          <a:p>
            <a:pPr marL="457200" indent="-457200">
              <a:lnSpc>
                <a:spcPct val="100000"/>
              </a:lnSpc>
              <a:spcBef>
                <a:spcPts val="600"/>
              </a:spcBef>
              <a:spcAft>
                <a:spcPts val="0"/>
              </a:spcAft>
              <a:buFont typeface="+mj-lt"/>
              <a:buAutoNum type="arabicPeriod"/>
            </a:pPr>
            <a:r>
              <a:rPr lang="en-CA" sz="1800" b="1" dirty="0">
                <a:solidFill>
                  <a:srgbClr val="FFFF00"/>
                </a:solidFill>
                <a:latin typeface="+mn-lt"/>
                <a:ea typeface="Arial" panose="020B0604020202020204" pitchFamily="34" charset="0"/>
              </a:rPr>
              <a:t>Discern</a:t>
            </a:r>
            <a:r>
              <a:rPr lang="en-CA" sz="1800" dirty="0">
                <a:latin typeface="+mn-lt"/>
                <a:ea typeface="Arial" panose="020B0604020202020204" pitchFamily="34" charset="0"/>
              </a:rPr>
              <a:t> whether my focus on metaphor encouraged my students to think more “metaphorically”</a:t>
            </a:r>
            <a:endParaRPr lang="en-US" sz="1800" dirty="0">
              <a:latin typeface="+mn-lt"/>
              <a:ea typeface="Arial" panose="020B0604020202020204" pitchFamily="34" charset="0"/>
            </a:endParaRPr>
          </a:p>
          <a:p>
            <a:pPr>
              <a:lnSpc>
                <a:spcPct val="100000"/>
              </a:lnSpc>
              <a:spcBef>
                <a:spcPts val="600"/>
              </a:spcBef>
              <a:spcAft>
                <a:spcPts val="0"/>
              </a:spcAft>
            </a:pPr>
            <a:endParaRPr lang="en-CA" sz="1800" dirty="0">
              <a:effectLst/>
              <a:latin typeface="+mn-lt"/>
              <a:ea typeface="Arial" panose="020B0604020202020204" pitchFamily="34" charset="0"/>
            </a:endParaRPr>
          </a:p>
          <a:p>
            <a:pPr>
              <a:lnSpc>
                <a:spcPct val="100000"/>
              </a:lnSpc>
              <a:spcBef>
                <a:spcPts val="600"/>
              </a:spcBef>
              <a:spcAft>
                <a:spcPts val="0"/>
              </a:spcAft>
            </a:pPr>
            <a:endParaRPr lang="en-CA" sz="1800" dirty="0">
              <a:latin typeface="+mn-lt"/>
              <a:ea typeface="Arial" panose="020B0604020202020204" pitchFamily="34" charset="0"/>
            </a:endParaRPr>
          </a:p>
          <a:p>
            <a:pPr>
              <a:lnSpc>
                <a:spcPct val="100000"/>
              </a:lnSpc>
              <a:spcBef>
                <a:spcPts val="600"/>
              </a:spcBef>
              <a:spcAft>
                <a:spcPts val="0"/>
              </a:spcAft>
            </a:pPr>
            <a:endParaRPr lang="en-US" sz="1800" dirty="0">
              <a:effectLst/>
              <a:latin typeface="+mn-lt"/>
              <a:ea typeface="Arial" panose="020B0604020202020204" pitchFamily="34" charset="0"/>
            </a:endParaRPr>
          </a:p>
          <a:p>
            <a:pPr>
              <a:lnSpc>
                <a:spcPct val="100000"/>
              </a:lnSpc>
              <a:spcBef>
                <a:spcPts val="600"/>
              </a:spcBef>
              <a:spcAft>
                <a:spcPts val="0"/>
              </a:spcAft>
            </a:pPr>
            <a:endParaRPr lang="en-US" sz="1800" dirty="0">
              <a:latin typeface="+mn-lt"/>
            </a:endParaRPr>
          </a:p>
        </p:txBody>
      </p:sp>
      <p:sp>
        <p:nvSpPr>
          <p:cNvPr id="3" name="Title 2">
            <a:extLst>
              <a:ext uri="{FF2B5EF4-FFF2-40B4-BE49-F238E27FC236}">
                <a16:creationId xmlns:a16="http://schemas.microsoft.com/office/drawing/2014/main" id="{0472C71E-9D84-EAC9-FB27-221C7B083760}"/>
              </a:ext>
            </a:extLst>
          </p:cNvPr>
          <p:cNvSpPr>
            <a:spLocks noGrp="1"/>
          </p:cNvSpPr>
          <p:nvPr>
            <p:ph type="title"/>
          </p:nvPr>
        </p:nvSpPr>
        <p:spPr>
          <a:xfrm>
            <a:off x="526348" y="374551"/>
            <a:ext cx="7886700" cy="432047"/>
          </a:xfrm>
        </p:spPr>
        <p:txBody>
          <a:bodyPr/>
          <a:lstStyle/>
          <a:p>
            <a:r>
              <a:rPr lang="en-US" sz="2800" dirty="0"/>
              <a:t>Purpose / SoTL project</a:t>
            </a:r>
          </a:p>
        </p:txBody>
      </p:sp>
    </p:spTree>
    <p:extLst>
      <p:ext uri="{BB962C8B-B14F-4D97-AF65-F5344CB8AC3E}">
        <p14:creationId xmlns:p14="http://schemas.microsoft.com/office/powerpoint/2010/main" val="313558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3C189-B9F2-DB2E-93BD-6B79E2333683}"/>
              </a:ext>
            </a:extLst>
          </p:cNvPr>
          <p:cNvSpPr>
            <a:spLocks noGrp="1"/>
          </p:cNvSpPr>
          <p:nvPr>
            <p:ph type="body" sz="quarter" idx="13"/>
          </p:nvPr>
        </p:nvSpPr>
        <p:spPr>
          <a:xfrm>
            <a:off x="438954" y="1008241"/>
            <a:ext cx="7886700" cy="3697288"/>
          </a:xfrm>
        </p:spPr>
        <p:txBody>
          <a:bodyPr/>
          <a:lstStyle/>
          <a:p>
            <a:pPr>
              <a:lnSpc>
                <a:spcPct val="100000"/>
              </a:lnSpc>
              <a:spcBef>
                <a:spcPts val="600"/>
              </a:spcBef>
            </a:pPr>
            <a:r>
              <a:rPr lang="en-US" sz="1800" b="1" dirty="0">
                <a:solidFill>
                  <a:srgbClr val="FFFF00"/>
                </a:solidFill>
                <a:latin typeface="+mn-lt"/>
              </a:rPr>
              <a:t>N = 22 </a:t>
            </a:r>
            <a:r>
              <a:rPr lang="en-US" sz="1800" dirty="0">
                <a:latin typeface="+mn-lt"/>
              </a:rPr>
              <a:t>Bachelor of Education Technology Education teacher candidates (TCs)</a:t>
            </a:r>
          </a:p>
          <a:p>
            <a:pPr marL="285750" indent="-285750">
              <a:lnSpc>
                <a:spcPct val="100000"/>
              </a:lnSpc>
              <a:spcBef>
                <a:spcPts val="600"/>
              </a:spcBef>
              <a:buFont typeface="Arial" panose="020B0604020202020204" pitchFamily="34" charset="0"/>
              <a:buChar char="•"/>
            </a:pPr>
            <a:r>
              <a:rPr lang="en-US" sz="1800" dirty="0">
                <a:latin typeface="+mn-lt"/>
              </a:rPr>
              <a:t>19 male; 3 female</a:t>
            </a:r>
          </a:p>
          <a:p>
            <a:pPr marL="285750" indent="-285750">
              <a:lnSpc>
                <a:spcPct val="100000"/>
              </a:lnSpc>
              <a:spcBef>
                <a:spcPts val="600"/>
              </a:spcBef>
              <a:buFont typeface="Arial" panose="020B0604020202020204" pitchFamily="34" charset="0"/>
              <a:buChar char="•"/>
            </a:pPr>
            <a:r>
              <a:rPr lang="en-US" sz="1800" dirty="0">
                <a:latin typeface="+mn-lt"/>
              </a:rPr>
              <a:t>Many with trades backgrounds (</a:t>
            </a:r>
            <a:r>
              <a:rPr lang="en-US" sz="1800" b="1" dirty="0">
                <a:solidFill>
                  <a:srgbClr val="FFFF00"/>
                </a:solidFill>
                <a:latin typeface="+mn-lt"/>
              </a:rPr>
              <a:t>Red Seal</a:t>
            </a:r>
            <a:r>
              <a:rPr lang="en-US" sz="1800" dirty="0">
                <a:latin typeface="+mn-lt"/>
              </a:rPr>
              <a:t>) &amp;/ working with young people</a:t>
            </a:r>
          </a:p>
          <a:p>
            <a:pPr marL="285750" indent="-285750">
              <a:lnSpc>
                <a:spcPct val="100000"/>
              </a:lnSpc>
              <a:spcBef>
                <a:spcPts val="600"/>
              </a:spcBef>
              <a:buFont typeface="Arial" panose="020B0604020202020204" pitchFamily="34" charset="0"/>
              <a:buChar char="•"/>
            </a:pPr>
            <a:r>
              <a:rPr lang="en-US" sz="1800" dirty="0">
                <a:latin typeface="+mn-lt"/>
              </a:rPr>
              <a:t>All having completed the 2-year Technology Teacher Education program at British Columbia Institute of Technology </a:t>
            </a:r>
          </a:p>
          <a:p>
            <a:pPr marL="285750" indent="-285750">
              <a:lnSpc>
                <a:spcPct val="100000"/>
              </a:lnSpc>
              <a:spcBef>
                <a:spcPts val="600"/>
              </a:spcBef>
              <a:buFont typeface="Arial" panose="020B0604020202020204" pitchFamily="34" charset="0"/>
              <a:buChar char="•"/>
            </a:pPr>
            <a:endParaRPr lang="en-US" sz="1800" dirty="0">
              <a:latin typeface="+mn-lt"/>
            </a:endParaRPr>
          </a:p>
        </p:txBody>
      </p:sp>
      <p:sp>
        <p:nvSpPr>
          <p:cNvPr id="3" name="Title 2">
            <a:extLst>
              <a:ext uri="{FF2B5EF4-FFF2-40B4-BE49-F238E27FC236}">
                <a16:creationId xmlns:a16="http://schemas.microsoft.com/office/drawing/2014/main" id="{C9ADD9E4-6CF7-2919-0BD2-85021113592A}"/>
              </a:ext>
            </a:extLst>
          </p:cNvPr>
          <p:cNvSpPr>
            <a:spLocks noGrp="1"/>
          </p:cNvSpPr>
          <p:nvPr>
            <p:ph type="title"/>
          </p:nvPr>
        </p:nvSpPr>
        <p:spPr>
          <a:xfrm>
            <a:off x="438954" y="307850"/>
            <a:ext cx="7886700" cy="432047"/>
          </a:xfrm>
        </p:spPr>
        <p:txBody>
          <a:bodyPr/>
          <a:lstStyle/>
          <a:p>
            <a:r>
              <a:rPr lang="en-US" sz="2800" dirty="0"/>
              <a:t>The Students</a:t>
            </a:r>
          </a:p>
        </p:txBody>
      </p:sp>
      <p:pic>
        <p:nvPicPr>
          <p:cNvPr id="5" name="Picture 4">
            <a:extLst>
              <a:ext uri="{FF2B5EF4-FFF2-40B4-BE49-F238E27FC236}">
                <a16:creationId xmlns:a16="http://schemas.microsoft.com/office/drawing/2014/main" id="{5EFE0D83-2438-A9C6-9FB6-BDBFD58FE35D}"/>
              </a:ext>
            </a:extLst>
          </p:cNvPr>
          <p:cNvPicPr>
            <a:picLocks noChangeAspect="1"/>
          </p:cNvPicPr>
          <p:nvPr/>
        </p:nvPicPr>
        <p:blipFill>
          <a:blip r:embed="rId3"/>
          <a:stretch>
            <a:fillRect/>
          </a:stretch>
        </p:blipFill>
        <p:spPr>
          <a:xfrm>
            <a:off x="749689" y="2856885"/>
            <a:ext cx="7265230" cy="1490304"/>
          </a:xfrm>
          <a:prstGeom prst="rect">
            <a:avLst/>
          </a:prstGeom>
        </p:spPr>
      </p:pic>
    </p:spTree>
    <p:extLst>
      <p:ext uri="{BB962C8B-B14F-4D97-AF65-F5344CB8AC3E}">
        <p14:creationId xmlns:p14="http://schemas.microsoft.com/office/powerpoint/2010/main" val="35285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3C189-B9F2-DB2E-93BD-6B79E2333683}"/>
              </a:ext>
            </a:extLst>
          </p:cNvPr>
          <p:cNvSpPr>
            <a:spLocks noGrp="1"/>
          </p:cNvSpPr>
          <p:nvPr>
            <p:ph type="body" sz="quarter" idx="13"/>
          </p:nvPr>
        </p:nvSpPr>
        <p:spPr>
          <a:xfrm>
            <a:off x="438954" y="2640650"/>
            <a:ext cx="2099147" cy="1521954"/>
          </a:xfrm>
        </p:spPr>
        <p:txBody>
          <a:bodyPr/>
          <a:lstStyle/>
          <a:p>
            <a:r>
              <a:rPr lang="en-US" dirty="0">
                <a:solidFill>
                  <a:srgbClr val="FFFF00"/>
                </a:solidFill>
              </a:rPr>
              <a:t> </a:t>
            </a:r>
          </a:p>
        </p:txBody>
      </p:sp>
      <p:sp>
        <p:nvSpPr>
          <p:cNvPr id="3" name="Title 2">
            <a:extLst>
              <a:ext uri="{FF2B5EF4-FFF2-40B4-BE49-F238E27FC236}">
                <a16:creationId xmlns:a16="http://schemas.microsoft.com/office/drawing/2014/main" id="{C9ADD9E4-6CF7-2919-0BD2-85021113592A}"/>
              </a:ext>
            </a:extLst>
          </p:cNvPr>
          <p:cNvSpPr>
            <a:spLocks noGrp="1"/>
          </p:cNvSpPr>
          <p:nvPr>
            <p:ph type="title"/>
          </p:nvPr>
        </p:nvSpPr>
        <p:spPr>
          <a:xfrm>
            <a:off x="438954" y="326369"/>
            <a:ext cx="7886700" cy="432047"/>
          </a:xfrm>
        </p:spPr>
        <p:txBody>
          <a:bodyPr/>
          <a:lstStyle/>
          <a:p>
            <a:r>
              <a:rPr lang="en-US" sz="2800" dirty="0"/>
              <a:t>The Course</a:t>
            </a:r>
          </a:p>
        </p:txBody>
      </p:sp>
      <p:sp>
        <p:nvSpPr>
          <p:cNvPr id="13" name="TextBox 12">
            <a:extLst>
              <a:ext uri="{FF2B5EF4-FFF2-40B4-BE49-F238E27FC236}">
                <a16:creationId xmlns:a16="http://schemas.microsoft.com/office/drawing/2014/main" id="{F6716B32-D1AD-29E9-3E70-13A482593602}"/>
              </a:ext>
            </a:extLst>
          </p:cNvPr>
          <p:cNvSpPr txBox="1"/>
          <p:nvPr/>
        </p:nvSpPr>
        <p:spPr>
          <a:xfrm>
            <a:off x="438954" y="1624987"/>
            <a:ext cx="2775975" cy="2031325"/>
          </a:xfrm>
          <a:prstGeom prst="rect">
            <a:avLst/>
          </a:prstGeom>
          <a:noFill/>
        </p:spPr>
        <p:txBody>
          <a:bodyPr wrap="square">
            <a:spAutoFit/>
          </a:bodyPr>
          <a:lstStyle/>
          <a:p>
            <a:r>
              <a:rPr lang="en-US" sz="1800" b="0" i="0" dirty="0">
                <a:solidFill>
                  <a:schemeClr val="bg1"/>
                </a:solidFill>
                <a:effectLst/>
                <a:latin typeface="Calibri" panose="020F0502020204030204" pitchFamily="34" charset="0"/>
              </a:rPr>
              <a:t>"It may well be that academic knowledge is essential only as an </a:t>
            </a:r>
            <a:r>
              <a:rPr lang="en-US" sz="1800" b="1" i="0" dirty="0">
                <a:solidFill>
                  <a:srgbClr val="FFFF00"/>
                </a:solidFill>
                <a:effectLst/>
                <a:latin typeface="Calibri" panose="020F0502020204030204" pitchFamily="34" charset="0"/>
              </a:rPr>
              <a:t>entitlement</a:t>
            </a:r>
            <a:r>
              <a:rPr lang="en-US" sz="1800" b="0" i="0" dirty="0">
                <a:solidFill>
                  <a:schemeClr val="bg1"/>
                </a:solidFill>
                <a:effectLst/>
                <a:latin typeface="Calibri" panose="020F0502020204030204" pitchFamily="34" charset="0"/>
              </a:rPr>
              <a:t> to practice and is </a:t>
            </a:r>
            <a:r>
              <a:rPr lang="en-US" sz="1800" b="1" i="0" dirty="0">
                <a:solidFill>
                  <a:srgbClr val="FFFF00"/>
                </a:solidFill>
                <a:effectLst/>
                <a:latin typeface="Calibri" panose="020F0502020204030204" pitchFamily="34" charset="0"/>
              </a:rPr>
              <a:t>not functionally necessary</a:t>
            </a:r>
            <a:r>
              <a:rPr lang="en-US" sz="1800" b="0" i="0" dirty="0">
                <a:solidFill>
                  <a:schemeClr val="bg1"/>
                </a:solidFill>
                <a:effectLst/>
                <a:latin typeface="Calibri" panose="020F0502020204030204" pitchFamily="34" charset="0"/>
              </a:rPr>
              <a:t> for practice.”</a:t>
            </a:r>
          </a:p>
          <a:p>
            <a:pPr algn="r"/>
            <a:r>
              <a:rPr lang="en-US" sz="1800" b="0" i="0" dirty="0">
                <a:solidFill>
                  <a:schemeClr val="bg1"/>
                </a:solidFill>
                <a:effectLst/>
                <a:latin typeface="Calibri" panose="020F0502020204030204" pitchFamily="34" charset="0"/>
              </a:rPr>
              <a:t>(Shulman, 1997, p. 12)</a:t>
            </a:r>
          </a:p>
        </p:txBody>
      </p:sp>
      <p:pic>
        <p:nvPicPr>
          <p:cNvPr id="16" name="Picture 15">
            <a:extLst>
              <a:ext uri="{FF2B5EF4-FFF2-40B4-BE49-F238E27FC236}">
                <a16:creationId xmlns:a16="http://schemas.microsoft.com/office/drawing/2014/main" id="{58D78140-7378-B414-5EB7-967B891ECBF1}"/>
              </a:ext>
            </a:extLst>
          </p:cNvPr>
          <p:cNvPicPr>
            <a:picLocks noChangeAspect="1"/>
          </p:cNvPicPr>
          <p:nvPr/>
        </p:nvPicPr>
        <p:blipFill>
          <a:blip r:embed="rId3"/>
          <a:stretch>
            <a:fillRect/>
          </a:stretch>
        </p:blipFill>
        <p:spPr>
          <a:xfrm>
            <a:off x="3477515" y="758416"/>
            <a:ext cx="4848139" cy="4026909"/>
          </a:xfrm>
          <a:prstGeom prst="rect">
            <a:avLst/>
          </a:prstGeom>
        </p:spPr>
      </p:pic>
    </p:spTree>
    <p:extLst>
      <p:ext uri="{BB962C8B-B14F-4D97-AF65-F5344CB8AC3E}">
        <p14:creationId xmlns:p14="http://schemas.microsoft.com/office/powerpoint/2010/main" val="6306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3C189-B9F2-DB2E-93BD-6B79E2333683}"/>
              </a:ext>
            </a:extLst>
          </p:cNvPr>
          <p:cNvSpPr>
            <a:spLocks noGrp="1"/>
          </p:cNvSpPr>
          <p:nvPr>
            <p:ph type="body" sz="quarter" idx="13"/>
          </p:nvPr>
        </p:nvSpPr>
        <p:spPr>
          <a:xfrm>
            <a:off x="438954" y="2640650"/>
            <a:ext cx="2099147" cy="1521954"/>
          </a:xfrm>
        </p:spPr>
        <p:txBody>
          <a:bodyPr/>
          <a:lstStyle/>
          <a:p>
            <a:r>
              <a:rPr lang="en-US" dirty="0">
                <a:solidFill>
                  <a:srgbClr val="FFFF00"/>
                </a:solidFill>
              </a:rPr>
              <a:t> </a:t>
            </a:r>
          </a:p>
        </p:txBody>
      </p:sp>
      <p:sp>
        <p:nvSpPr>
          <p:cNvPr id="3" name="Title 2">
            <a:extLst>
              <a:ext uri="{FF2B5EF4-FFF2-40B4-BE49-F238E27FC236}">
                <a16:creationId xmlns:a16="http://schemas.microsoft.com/office/drawing/2014/main" id="{C9ADD9E4-6CF7-2919-0BD2-85021113592A}"/>
              </a:ext>
            </a:extLst>
          </p:cNvPr>
          <p:cNvSpPr>
            <a:spLocks noGrp="1"/>
          </p:cNvSpPr>
          <p:nvPr>
            <p:ph type="title"/>
          </p:nvPr>
        </p:nvSpPr>
        <p:spPr>
          <a:xfrm>
            <a:off x="438954" y="284441"/>
            <a:ext cx="7886700" cy="432047"/>
          </a:xfrm>
        </p:spPr>
        <p:txBody>
          <a:bodyPr/>
          <a:lstStyle/>
          <a:p>
            <a:r>
              <a:rPr lang="en-US" sz="2800" dirty="0"/>
              <a:t>The Study</a:t>
            </a:r>
          </a:p>
        </p:txBody>
      </p:sp>
      <p:sp>
        <p:nvSpPr>
          <p:cNvPr id="11" name="TextBox 10">
            <a:extLst>
              <a:ext uri="{FF2B5EF4-FFF2-40B4-BE49-F238E27FC236}">
                <a16:creationId xmlns:a16="http://schemas.microsoft.com/office/drawing/2014/main" id="{8592EA0A-684A-E360-2F13-3E2D4342E367}"/>
              </a:ext>
            </a:extLst>
          </p:cNvPr>
          <p:cNvSpPr txBox="1"/>
          <p:nvPr/>
        </p:nvSpPr>
        <p:spPr>
          <a:xfrm>
            <a:off x="350248" y="909685"/>
            <a:ext cx="8064111" cy="1908215"/>
          </a:xfrm>
          <a:prstGeom prst="rect">
            <a:avLst/>
          </a:prstGeom>
          <a:noFill/>
        </p:spPr>
        <p:txBody>
          <a:bodyPr wrap="square" rtlCol="0">
            <a:spAutoFit/>
          </a:bodyPr>
          <a:lstStyle/>
          <a:p>
            <a:pPr marL="0" marR="0">
              <a:spcBef>
                <a:spcPts val="0"/>
              </a:spcBef>
              <a:spcAft>
                <a:spcPts val="0"/>
              </a:spcAft>
              <a:tabLst>
                <a:tab pos="2700655" algn="ctr"/>
                <a:tab pos="5400675" algn="r"/>
              </a:tabLst>
            </a:pPr>
            <a:r>
              <a:rPr lang="en-US" sz="1800" dirty="0">
                <a:solidFill>
                  <a:schemeClr val="bg1"/>
                </a:solidFill>
                <a:latin typeface="+mn-lt"/>
              </a:rPr>
              <a:t>Mixed methods </a:t>
            </a:r>
            <a:endParaRPr lang="en-US" sz="1800" b="0" i="0" dirty="0">
              <a:solidFill>
                <a:schemeClr val="bg1"/>
              </a:solidFill>
              <a:effectLst/>
              <a:latin typeface="+mn-lt"/>
            </a:endParaRPr>
          </a:p>
          <a:p>
            <a:pPr marL="342900" marR="0" indent="-342900">
              <a:spcBef>
                <a:spcPts val="0"/>
              </a:spcBef>
              <a:spcAft>
                <a:spcPts val="0"/>
              </a:spcAft>
              <a:buAutoNum type="arabicPeriod"/>
              <a:tabLst>
                <a:tab pos="2700655" algn="ctr"/>
                <a:tab pos="5400675" algn="r"/>
              </a:tabLst>
            </a:pPr>
            <a:r>
              <a:rPr lang="en-US" sz="1800" dirty="0">
                <a:solidFill>
                  <a:schemeClr val="bg1"/>
                </a:solidFill>
                <a:latin typeface="+mn-lt"/>
              </a:rPr>
              <a:t>Qua</a:t>
            </a:r>
            <a:r>
              <a:rPr lang="en-US" sz="1800" b="1" dirty="0">
                <a:solidFill>
                  <a:srgbClr val="FFFF00"/>
                </a:solidFill>
                <a:latin typeface="+mn-lt"/>
              </a:rPr>
              <a:t>nt</a:t>
            </a:r>
            <a:r>
              <a:rPr lang="en-US" sz="1800" dirty="0">
                <a:solidFill>
                  <a:schemeClr val="bg1"/>
                </a:solidFill>
                <a:latin typeface="+mn-lt"/>
              </a:rPr>
              <a:t>itative – </a:t>
            </a:r>
            <a:r>
              <a:rPr lang="en-US" sz="1800" b="1" dirty="0">
                <a:solidFill>
                  <a:srgbClr val="FFFF00"/>
                </a:solidFill>
                <a:latin typeface="+mn-lt"/>
              </a:rPr>
              <a:t>Metaphor Survey</a:t>
            </a:r>
            <a:r>
              <a:rPr lang="en-US" sz="1800" dirty="0">
                <a:solidFill>
                  <a:schemeClr val="bg1"/>
                </a:solidFill>
                <a:latin typeface="+mn-lt"/>
              </a:rPr>
              <a:t>: Week 2 / Week 13</a:t>
            </a:r>
          </a:p>
          <a:p>
            <a:pPr marL="342900" marR="0" indent="-342900">
              <a:spcBef>
                <a:spcPts val="0"/>
              </a:spcBef>
              <a:spcAft>
                <a:spcPts val="0"/>
              </a:spcAft>
              <a:buAutoNum type="arabicPeriod"/>
              <a:tabLst>
                <a:tab pos="2700655" algn="ctr"/>
                <a:tab pos="5400675" algn="r"/>
              </a:tabLst>
            </a:pPr>
            <a:endParaRPr lang="en-US" sz="1800" dirty="0">
              <a:solidFill>
                <a:schemeClr val="bg1"/>
              </a:solidFill>
              <a:latin typeface="+mn-lt"/>
            </a:endParaRPr>
          </a:p>
          <a:p>
            <a:pPr marL="342900" indent="-342900">
              <a:spcBef>
                <a:spcPts val="0"/>
              </a:spcBef>
              <a:spcAft>
                <a:spcPts val="0"/>
              </a:spcAft>
              <a:buFontTx/>
              <a:buAutoNum type="arabicPeriod"/>
              <a:tabLst>
                <a:tab pos="2700655" algn="ctr"/>
                <a:tab pos="5400675" algn="r"/>
              </a:tabLst>
            </a:pPr>
            <a:r>
              <a:rPr lang="en-US" sz="1800" dirty="0">
                <a:solidFill>
                  <a:schemeClr val="bg1"/>
                </a:solidFill>
                <a:latin typeface="+mn-lt"/>
              </a:rPr>
              <a:t>Qua</a:t>
            </a:r>
            <a:r>
              <a:rPr lang="en-US" sz="1800" b="1" dirty="0">
                <a:solidFill>
                  <a:srgbClr val="FFFF00"/>
                </a:solidFill>
                <a:latin typeface="+mn-lt"/>
              </a:rPr>
              <a:t>l</a:t>
            </a:r>
            <a:r>
              <a:rPr lang="en-US" sz="1800" dirty="0">
                <a:solidFill>
                  <a:schemeClr val="bg1"/>
                </a:solidFill>
                <a:latin typeface="+mn-lt"/>
              </a:rPr>
              <a:t>itative – </a:t>
            </a:r>
            <a:r>
              <a:rPr lang="en-US" sz="1800" b="1" dirty="0">
                <a:solidFill>
                  <a:srgbClr val="FFFF00"/>
                </a:solidFill>
                <a:latin typeface="+mn-lt"/>
              </a:rPr>
              <a:t>Teaching Philosophy Discourse analysis</a:t>
            </a:r>
            <a:r>
              <a:rPr lang="en-US" sz="1800" dirty="0">
                <a:solidFill>
                  <a:schemeClr val="bg1"/>
                </a:solidFill>
                <a:latin typeface="+mn-lt"/>
              </a:rPr>
              <a:t>: Week 2 / Week 13</a:t>
            </a:r>
          </a:p>
          <a:p>
            <a:pPr marL="342900" marR="0" indent="-342900">
              <a:spcBef>
                <a:spcPts val="0"/>
              </a:spcBef>
              <a:spcAft>
                <a:spcPts val="0"/>
              </a:spcAft>
              <a:buAutoNum type="arabicPeriod"/>
              <a:tabLst>
                <a:tab pos="2700655" algn="ctr"/>
                <a:tab pos="5400675" algn="r"/>
              </a:tabLst>
            </a:pPr>
            <a:endParaRPr lang="en-US" sz="2800" dirty="0">
              <a:solidFill>
                <a:schemeClr val="bg1"/>
              </a:solidFill>
              <a:latin typeface="+mn-lt"/>
            </a:endParaRPr>
          </a:p>
          <a:p>
            <a:pPr marL="0" marR="0" algn="r">
              <a:spcBef>
                <a:spcPts val="0"/>
              </a:spcBef>
              <a:spcAft>
                <a:spcPts val="0"/>
              </a:spcAft>
              <a:tabLst>
                <a:tab pos="2700655" algn="ctr"/>
                <a:tab pos="5400675" algn="r"/>
              </a:tabLst>
            </a:pPr>
            <a:endParaRPr lang="en-US" sz="1800" dirty="0">
              <a:solidFill>
                <a:schemeClr val="bg1"/>
              </a:solidFill>
              <a:latin typeface="+mn-lt"/>
            </a:endParaRPr>
          </a:p>
        </p:txBody>
      </p:sp>
      <p:pic>
        <p:nvPicPr>
          <p:cNvPr id="4" name="Picture 3">
            <a:extLst>
              <a:ext uri="{FF2B5EF4-FFF2-40B4-BE49-F238E27FC236}">
                <a16:creationId xmlns:a16="http://schemas.microsoft.com/office/drawing/2014/main" id="{BE19491F-378A-9B48-2D2C-6D1D62D6C9D9}"/>
              </a:ext>
            </a:extLst>
          </p:cNvPr>
          <p:cNvPicPr>
            <a:picLocks noChangeAspect="1"/>
          </p:cNvPicPr>
          <p:nvPr/>
        </p:nvPicPr>
        <p:blipFill>
          <a:blip r:embed="rId3"/>
          <a:stretch>
            <a:fillRect/>
          </a:stretch>
        </p:blipFill>
        <p:spPr>
          <a:xfrm>
            <a:off x="1905001" y="3053423"/>
            <a:ext cx="5284694" cy="1845377"/>
          </a:xfrm>
          <a:prstGeom prst="rect">
            <a:avLst/>
          </a:prstGeom>
        </p:spPr>
      </p:pic>
      <p:sp>
        <p:nvSpPr>
          <p:cNvPr id="5" name="Title 2">
            <a:extLst>
              <a:ext uri="{FF2B5EF4-FFF2-40B4-BE49-F238E27FC236}">
                <a16:creationId xmlns:a16="http://schemas.microsoft.com/office/drawing/2014/main" id="{FC29D291-11E7-FEC3-BB95-3CA4A103CD71}"/>
              </a:ext>
            </a:extLst>
          </p:cNvPr>
          <p:cNvSpPr txBox="1">
            <a:spLocks/>
          </p:cNvSpPr>
          <p:nvPr/>
        </p:nvSpPr>
        <p:spPr>
          <a:xfrm>
            <a:off x="438954" y="2579050"/>
            <a:ext cx="7886700" cy="432047"/>
          </a:xfrm>
          <a:prstGeom prst="rect">
            <a:avLst/>
          </a:prstGeom>
        </p:spPr>
        <p:txBody>
          <a:bodyPr lIns="0" tIns="0" rIns="0" bIns="0"/>
          <a:lstStyle>
            <a:lvl1pPr algn="l" defTabSz="457200" rtl="0" eaLnBrk="0" fontAlgn="base" hangingPunct="0">
              <a:lnSpc>
                <a:spcPts val="2800"/>
              </a:lnSpc>
              <a:spcBef>
                <a:spcPct val="0"/>
              </a:spcBef>
              <a:spcAft>
                <a:spcPct val="0"/>
              </a:spcAft>
              <a:defRPr sz="2100" b="1" kern="1200">
                <a:solidFill>
                  <a:schemeClr val="tx1">
                    <a:lumMod val="10000"/>
                    <a:lumOff val="90000"/>
                  </a:schemeClr>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a:lstStyle>
          <a:p>
            <a:r>
              <a:rPr lang="en-US" sz="2800" dirty="0"/>
              <a:t>Limitations</a:t>
            </a:r>
          </a:p>
        </p:txBody>
      </p:sp>
    </p:spTree>
    <p:extLst>
      <p:ext uri="{BB962C8B-B14F-4D97-AF65-F5344CB8AC3E}">
        <p14:creationId xmlns:p14="http://schemas.microsoft.com/office/powerpoint/2010/main" val="1649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6B2C-A7D9-B1E2-F030-1296387A3E83}"/>
              </a:ext>
            </a:extLst>
          </p:cNvPr>
          <p:cNvSpPr>
            <a:spLocks noGrp="1"/>
          </p:cNvSpPr>
          <p:nvPr>
            <p:ph type="title"/>
          </p:nvPr>
        </p:nvSpPr>
        <p:spPr>
          <a:xfrm>
            <a:off x="365586" y="1131888"/>
            <a:ext cx="7872560" cy="993775"/>
          </a:xfrm>
        </p:spPr>
        <p:txBody>
          <a:bodyPr/>
          <a:lstStyle/>
          <a:p>
            <a:r>
              <a:rPr lang="en-US" b="1" dirty="0">
                <a:solidFill>
                  <a:srgbClr val="FFFF00"/>
                </a:solidFill>
                <a:latin typeface="+mn-lt"/>
              </a:rPr>
              <a:t>Metaphor Survey</a:t>
            </a:r>
            <a:r>
              <a:rPr lang="en-US" dirty="0">
                <a:solidFill>
                  <a:schemeClr val="bg1"/>
                </a:solidFill>
                <a:latin typeface="+mn-lt"/>
              </a:rPr>
              <a:t>: Week 2 / Week 13</a:t>
            </a:r>
            <a:br>
              <a:rPr lang="en-US" dirty="0">
                <a:solidFill>
                  <a:schemeClr val="bg1"/>
                </a:solidFill>
                <a:latin typeface="+mn-lt"/>
              </a:rPr>
            </a:br>
            <a:endParaRPr lang="en-US" dirty="0"/>
          </a:p>
        </p:txBody>
      </p:sp>
    </p:spTree>
    <p:extLst>
      <p:ext uri="{BB962C8B-B14F-4D97-AF65-F5344CB8AC3E}">
        <p14:creationId xmlns:p14="http://schemas.microsoft.com/office/powerpoint/2010/main" val="25386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2AF-8329-03AF-D3BC-7577F531DD29}"/>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D368B81E-CF41-1F35-AA01-304A74C56ED2}"/>
              </a:ext>
            </a:extLst>
          </p:cNvPr>
          <p:cNvPicPr>
            <a:picLocks noChangeAspect="1"/>
          </p:cNvPicPr>
          <p:nvPr/>
        </p:nvPicPr>
        <p:blipFill>
          <a:blip r:embed="rId3"/>
          <a:stretch>
            <a:fillRect/>
          </a:stretch>
        </p:blipFill>
        <p:spPr>
          <a:xfrm>
            <a:off x="0" y="144676"/>
            <a:ext cx="9144000" cy="4854147"/>
          </a:xfrm>
          <a:prstGeom prst="rect">
            <a:avLst/>
          </a:prstGeom>
        </p:spPr>
      </p:pic>
      <p:sp>
        <p:nvSpPr>
          <p:cNvPr id="3" name="TextBox 2">
            <a:extLst>
              <a:ext uri="{FF2B5EF4-FFF2-40B4-BE49-F238E27FC236}">
                <a16:creationId xmlns:a16="http://schemas.microsoft.com/office/drawing/2014/main" id="{0C3BDE51-DF1C-AB41-A28D-E747BE21CDF6}"/>
              </a:ext>
            </a:extLst>
          </p:cNvPr>
          <p:cNvSpPr txBox="1"/>
          <p:nvPr/>
        </p:nvSpPr>
        <p:spPr>
          <a:xfrm>
            <a:off x="6810375" y="4598713"/>
            <a:ext cx="2333625" cy="400110"/>
          </a:xfrm>
          <a:prstGeom prst="rect">
            <a:avLst/>
          </a:prstGeom>
          <a:noFill/>
        </p:spPr>
        <p:txBody>
          <a:bodyPr wrap="square" rtlCol="0">
            <a:spAutoFit/>
          </a:bodyPr>
          <a:lstStyle/>
          <a:p>
            <a:r>
              <a:rPr lang="en-US" sz="2000" dirty="0">
                <a:solidFill>
                  <a:schemeClr val="bg1"/>
                </a:solidFill>
              </a:rPr>
              <a:t>After </a:t>
            </a:r>
            <a:r>
              <a:rPr lang="en-US" sz="2000" b="1" dirty="0">
                <a:solidFill>
                  <a:srgbClr val="FFFF00"/>
                </a:solidFill>
              </a:rPr>
              <a:t>Alger (2009)</a:t>
            </a:r>
          </a:p>
        </p:txBody>
      </p:sp>
    </p:spTree>
    <p:extLst>
      <p:ext uri="{BB962C8B-B14F-4D97-AF65-F5344CB8AC3E}">
        <p14:creationId xmlns:p14="http://schemas.microsoft.com/office/powerpoint/2010/main" val="699876658"/>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2037</TotalTime>
  <Words>3442</Words>
  <Application>Microsoft Office PowerPoint</Application>
  <PresentationFormat>On-screen Show (16:9)</PresentationFormat>
  <Paragraphs>282</Paragraphs>
  <Slides>27</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AdvOT863180fb</vt:lpstr>
      <vt:lpstr>Lato Extended</vt:lpstr>
      <vt:lpstr>Whitney Book</vt:lpstr>
      <vt:lpstr>Arial</vt:lpstr>
      <vt:lpstr>Calibri</vt:lpstr>
      <vt:lpstr>Symbol</vt:lpstr>
      <vt:lpstr>Times New Roman</vt:lpstr>
      <vt:lpstr>Wingdings</vt:lpstr>
      <vt:lpstr>Office Theme</vt:lpstr>
      <vt:lpstr>Pre-service TechEd teachers and their conceptual metaphors of teaching and learning </vt:lpstr>
      <vt:lpstr>Terms</vt:lpstr>
      <vt:lpstr>Literature review sample</vt:lpstr>
      <vt:lpstr>Purpose / SoTL project</vt:lpstr>
      <vt:lpstr>The Students</vt:lpstr>
      <vt:lpstr>The Course</vt:lpstr>
      <vt:lpstr>The Study</vt:lpstr>
      <vt:lpstr>Metaphor Survey: Week 2 / Week 13 </vt:lpstr>
      <vt:lpstr> </vt:lpstr>
      <vt:lpstr> </vt:lpstr>
      <vt:lpstr> </vt:lpstr>
      <vt:lpstr>Week 13: Personal Metaphors</vt:lpstr>
      <vt:lpstr> </vt:lpstr>
      <vt:lpstr>Teaching Philosophy Discourse analysis: Week 2 / Week 13</vt:lpstr>
      <vt:lpstr>Begin drafting your own teaching philosophy</vt:lpstr>
      <vt:lpstr>Metaphors in Teaching Philosophy 1.0 = 3 + 2</vt:lpstr>
      <vt:lpstr>Metaphors in Teaching Philosophy 1.1 = 9 + 2</vt:lpstr>
      <vt:lpstr>Metaphors in Teaching Philosophy 1.1 = 9 + 2</vt:lpstr>
      <vt:lpstr> </vt:lpstr>
      <vt:lpstr>What Happened?</vt:lpstr>
      <vt:lpstr>Conclusion: Head, Heart, Hands – Metaphors Matter </vt:lpstr>
      <vt:lpstr>References (1/2)</vt:lpstr>
      <vt:lpstr>References (2/2)</vt:lpstr>
      <vt:lpstr>Extras</vt:lpstr>
      <vt:lpstr>Literature review sample</vt:lpstr>
      <vt:lpstr>Literature review sample</vt:lpstr>
      <vt:lpstr> </vt:lpstr>
    </vt:vector>
  </TitlesOfParts>
  <Manager/>
  <Company>UBC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UBC Powerpoint template (text)</dc:title>
  <dc:subject/>
  <dc:creator/>
  <cp:keywords/>
  <dc:description/>
  <cp:lastModifiedBy>kjforde@student.ubc.ca</cp:lastModifiedBy>
  <cp:revision>15</cp:revision>
  <cp:lastPrinted>2016-07-11T18:15:24Z</cp:lastPrinted>
  <dcterms:created xsi:type="dcterms:W3CDTF">2010-06-15T20:07:28Z</dcterms:created>
  <dcterms:modified xsi:type="dcterms:W3CDTF">2023-09-21T21:17:11Z</dcterms:modified>
  <cp:category/>
</cp:coreProperties>
</file>